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6"/>
  </p:notesMasterIdLst>
  <p:sldIdLst>
    <p:sldId id="270" r:id="rId5"/>
    <p:sldId id="345" r:id="rId6"/>
    <p:sldId id="346" r:id="rId7"/>
    <p:sldId id="351" r:id="rId8"/>
    <p:sldId id="411" r:id="rId9"/>
    <p:sldId id="409" r:id="rId10"/>
    <p:sldId id="408" r:id="rId11"/>
    <p:sldId id="410" r:id="rId12"/>
    <p:sldId id="349" r:id="rId13"/>
    <p:sldId id="350" r:id="rId14"/>
    <p:sldId id="344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367"/>
    <a:srgbClr val="B5D800"/>
    <a:srgbClr val="009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71335" autoAdjust="0"/>
  </p:normalViewPr>
  <p:slideViewPr>
    <p:cSldViewPr snapToGrid="0">
      <p:cViewPr varScale="1">
        <p:scale>
          <a:sx n="79" d="100"/>
          <a:sy n="79" d="100"/>
        </p:scale>
        <p:origin x="-17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41688-D99E-4FAB-8248-10D02B06B813}" type="datetimeFigureOut">
              <a:rPr lang="cs-CZ" smtClean="0"/>
              <a:t>28/04/20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41CAC-504D-44C9-A651-9BEE2FE36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5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41CAC-504D-44C9-A651-9BEE2FE36EA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72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41CAC-504D-44C9-A651-9BEE2FE36EA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37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41CAC-504D-44C9-A651-9BEE2FE36EA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38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41CAC-504D-44C9-A651-9BEE2FE36EA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15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41CAC-504D-44C9-A651-9BEE2FE36EA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03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2019 38, 2018 300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41CAC-504D-44C9-A651-9BEE2FE36EA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29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41CAC-504D-44C9-A651-9BEE2FE36EA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15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41CAC-504D-44C9-A651-9BEE2FE36EA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464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41CAC-504D-44C9-A651-9BEE2FE36EA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34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041600" cy="23876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432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cent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384000" y="356659"/>
            <a:ext cx="7616000" cy="703119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lnSpc>
                <a:spcPct val="100000"/>
              </a:lnSpc>
              <a:defRPr sz="3200" b="1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Rubrik</a:t>
            </a:r>
            <a:endParaRPr lang="sv-SE" dirty="0"/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84000" y="1553327"/>
            <a:ext cx="11424000" cy="4659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Infoga </a:t>
            </a:r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sv-SE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84000" y="1553327"/>
            <a:ext cx="11424000" cy="4659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Infoga </a:t>
            </a:r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35608"/>
      </p:ext>
    </p:extLst>
  </p:cSld>
  <p:clrMapOvr>
    <a:masterClrMapping/>
  </p:clrMapOvr>
  <p:transition xmlns:p14="http://schemas.microsoft.com/office/powerpoint/2010/main" spd="slow">
    <p:strips dir="ld"/>
  </p:transition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1" t="42016" r="41318" b="4549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383999" y="356659"/>
            <a:ext cx="5327959" cy="768085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defRPr lang="sv-SE" sz="2400" b="1" cap="none" spc="0" baseline="0" dirty="0">
                <a:solidFill>
                  <a:srgbClr val="FC5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dirty="0"/>
              <a:t>Titel</a:t>
            </a:r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3999" y="1700851"/>
            <a:ext cx="5327959" cy="384000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ct val="100000"/>
              </a:lnSpc>
              <a:buNone/>
              <a:defRPr lang="sv-SE" sz="1600" b="0" dirty="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en-US" dirty="0"/>
              <a:t>Datum</a:t>
            </a:r>
            <a:endParaRPr lang="sv-SE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83999" y="1268803"/>
            <a:ext cx="5327959" cy="384000"/>
          </a:xfrm>
          <a:prstGeom prst="rect">
            <a:avLst/>
          </a:prstGeom>
        </p:spPr>
        <p:txBody>
          <a:bodyPr lIns="0" tIns="0" anchor="t" anchorCtr="0"/>
          <a:lstStyle>
            <a:lvl1pPr marL="171446" indent="-171446">
              <a:lnSpc>
                <a:spcPct val="100000"/>
              </a:lnSpc>
              <a:buNone/>
              <a:defRPr lang="sv-SE" sz="2133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>
              <a:spcBef>
                <a:spcPct val="0"/>
              </a:spcBef>
            </a:pPr>
            <a:r>
              <a:rPr lang="en-US" dirty="0" err="1"/>
              <a:t>Presentatör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0" y="2894166"/>
            <a:ext cx="7440149" cy="10696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1" t="42016" r="41318" b="4549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1" name="Title 20"/>
          <p:cNvSpPr>
            <a:spLocks noGrp="1"/>
          </p:cNvSpPr>
          <p:nvPr>
            <p:ph type="title" hasCustomPrompt="1"/>
          </p:nvPr>
        </p:nvSpPr>
        <p:spPr>
          <a:xfrm>
            <a:off x="383999" y="356659"/>
            <a:ext cx="5327959" cy="768085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defRPr lang="sv-SE" sz="2400" b="1" cap="none" spc="0" baseline="0" dirty="0">
                <a:solidFill>
                  <a:srgbClr val="FC5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14000"/>
              </a:lnSpc>
            </a:pPr>
            <a:r>
              <a:rPr lang="en-US" dirty="0"/>
              <a:t>Titel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0" y="2894166"/>
            <a:ext cx="7440149" cy="10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24144"/>
      </p:ext>
    </p:extLst>
  </p:cSld>
  <p:clrMapOvr>
    <a:masterClrMapping/>
  </p:clrMapOvr>
  <p:transition xmlns:p14="http://schemas.microsoft.com/office/powerpoint/2010/main" spd="slow">
    <p:strips dir="ld"/>
  </p:transition>
  <p:extLst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23279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041600" cy="23876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432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7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200" y="1825625"/>
            <a:ext cx="9484800" cy="4212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600"/>
              </a:spcBef>
              <a:spcAft>
                <a:spcPts val="600"/>
              </a:spcAft>
              <a:defRPr sz="2800"/>
            </a:lvl1pPr>
            <a:lvl2pPr marL="432000" indent="-216000">
              <a:spcBef>
                <a:spcPts val="300"/>
              </a:spcBef>
              <a:spcAft>
                <a:spcPts val="300"/>
              </a:spcAft>
              <a:defRPr sz="2400"/>
            </a:lvl2pPr>
            <a:lvl3pPr marL="648000" indent="-216000">
              <a:spcBef>
                <a:spcPts val="300"/>
              </a:spcBef>
              <a:spcAft>
                <a:spcPts val="300"/>
              </a:spcAft>
              <a:defRPr/>
            </a:lvl3pPr>
            <a:lvl4pPr marL="864000" indent="-216000">
              <a:spcBef>
                <a:spcPts val="300"/>
              </a:spcBef>
              <a:spcAft>
                <a:spcPts val="300"/>
              </a:spcAft>
              <a:defRPr/>
            </a:lvl4pPr>
            <a:lvl5pPr marL="1080000" indent="-216000"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30CE-06DE-4221-9BF1-A8B816E8EC06}" type="datetimeFigureOut">
              <a:rPr lang="cs-CZ" smtClean="0"/>
              <a:pPr/>
              <a:t>28/04/20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35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200" y="1825625"/>
            <a:ext cx="4669200" cy="4212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600"/>
              </a:spcBef>
              <a:spcAft>
                <a:spcPts val="600"/>
              </a:spcAft>
              <a:defRPr sz="2800"/>
            </a:lvl1pPr>
            <a:lvl2pPr marL="432000" indent="-216000">
              <a:spcBef>
                <a:spcPts val="300"/>
              </a:spcBef>
              <a:spcAft>
                <a:spcPts val="300"/>
              </a:spcAft>
              <a:defRPr sz="2400"/>
            </a:lvl2pPr>
            <a:lvl3pPr marL="648000" indent="-216000">
              <a:spcBef>
                <a:spcPts val="300"/>
              </a:spcBef>
              <a:spcAft>
                <a:spcPts val="300"/>
              </a:spcAft>
              <a:defRPr/>
            </a:lvl3pPr>
            <a:lvl4pPr marL="864000" indent="-216000">
              <a:spcBef>
                <a:spcPts val="300"/>
              </a:spcBef>
              <a:spcAft>
                <a:spcPts val="300"/>
              </a:spcAft>
              <a:defRPr/>
            </a:lvl4pPr>
            <a:lvl5pPr marL="1080000" indent="-216000"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30CE-06DE-4221-9BF1-A8B816E8EC06}" type="datetimeFigureOut">
              <a:rPr lang="cs-CZ" smtClean="0"/>
              <a:pPr/>
              <a:t>28/04/20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1867200" y="0"/>
            <a:ext cx="10324800" cy="25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682800" y="1825625"/>
            <a:ext cx="4669200" cy="4212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600"/>
              </a:spcBef>
              <a:spcAft>
                <a:spcPts val="600"/>
              </a:spcAft>
              <a:defRPr sz="2800"/>
            </a:lvl1pPr>
            <a:lvl2pPr marL="432000" indent="-216000">
              <a:spcBef>
                <a:spcPts val="300"/>
              </a:spcBef>
              <a:spcAft>
                <a:spcPts val="300"/>
              </a:spcAft>
              <a:defRPr sz="2400"/>
            </a:lvl2pPr>
            <a:lvl3pPr marL="648000" indent="-216000">
              <a:spcBef>
                <a:spcPts val="300"/>
              </a:spcBef>
              <a:spcAft>
                <a:spcPts val="300"/>
              </a:spcAft>
              <a:defRPr/>
            </a:lvl3pPr>
            <a:lvl4pPr marL="864000" indent="-216000">
              <a:spcBef>
                <a:spcPts val="300"/>
              </a:spcBef>
              <a:spcAft>
                <a:spcPts val="300"/>
              </a:spcAft>
              <a:defRPr/>
            </a:lvl4pPr>
            <a:lvl5pPr marL="1080000" indent="-216000"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6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200" y="1825200"/>
            <a:ext cx="9484800" cy="2034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600"/>
              </a:spcBef>
              <a:spcAft>
                <a:spcPts val="600"/>
              </a:spcAft>
              <a:defRPr sz="2800"/>
            </a:lvl1pPr>
            <a:lvl2pPr marL="432000" indent="-216000">
              <a:spcBef>
                <a:spcPts val="300"/>
              </a:spcBef>
              <a:spcAft>
                <a:spcPts val="300"/>
              </a:spcAft>
              <a:defRPr sz="2400"/>
            </a:lvl2pPr>
            <a:lvl3pPr marL="648000" indent="-216000">
              <a:spcBef>
                <a:spcPts val="300"/>
              </a:spcBef>
              <a:spcAft>
                <a:spcPts val="300"/>
              </a:spcAft>
              <a:defRPr/>
            </a:lvl3pPr>
            <a:lvl4pPr marL="864000" indent="-216000">
              <a:spcBef>
                <a:spcPts val="300"/>
              </a:spcBef>
              <a:spcAft>
                <a:spcPts val="300"/>
              </a:spcAft>
              <a:defRPr/>
            </a:lvl4pPr>
            <a:lvl5pPr marL="1080000" indent="-216000"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30CE-06DE-4221-9BF1-A8B816E8EC06}" type="datetimeFigureOut">
              <a:rPr lang="cs-CZ" smtClean="0"/>
              <a:pPr/>
              <a:t>28/04/20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867200" y="3993711"/>
            <a:ext cx="9484800" cy="20448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600"/>
              </a:spcBef>
              <a:spcAft>
                <a:spcPts val="600"/>
              </a:spcAft>
              <a:defRPr sz="2800"/>
            </a:lvl1pPr>
            <a:lvl2pPr marL="432000" indent="-216000">
              <a:spcBef>
                <a:spcPts val="300"/>
              </a:spcBef>
              <a:spcAft>
                <a:spcPts val="300"/>
              </a:spcAft>
              <a:defRPr sz="2400"/>
            </a:lvl2pPr>
            <a:lvl3pPr marL="648000" indent="-216000">
              <a:spcBef>
                <a:spcPts val="300"/>
              </a:spcBef>
              <a:spcAft>
                <a:spcPts val="300"/>
              </a:spcAft>
              <a:defRPr/>
            </a:lvl3pPr>
            <a:lvl4pPr marL="864000" indent="-216000">
              <a:spcBef>
                <a:spcPts val="300"/>
              </a:spcBef>
              <a:spcAft>
                <a:spcPts val="300"/>
              </a:spcAft>
              <a:defRPr/>
            </a:lvl4pPr>
            <a:lvl5pPr marL="1080000" indent="-216000"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2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30CE-06DE-4221-9BF1-A8B816E8EC06}" type="datetimeFigureOut">
              <a:rPr lang="cs-CZ" smtClean="0"/>
              <a:pPr/>
              <a:t>28/04/20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9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400" y="1710000"/>
            <a:ext cx="10516800" cy="28512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400" y="4590000"/>
            <a:ext cx="10516800" cy="150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9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 zel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400" y="1710000"/>
            <a:ext cx="10516800" cy="28512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400" y="4590000"/>
            <a:ext cx="10516800" cy="150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lňk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6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0" y="5331600"/>
            <a:ext cx="10516800" cy="608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840000" y="770400"/>
            <a:ext cx="10517717" cy="416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39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303" y="6018414"/>
            <a:ext cx="1197897" cy="8395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7200" y="365129"/>
            <a:ext cx="948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7200" y="1825625"/>
            <a:ext cx="9484800" cy="42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000" y="6444000"/>
            <a:ext cx="144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930CE-06DE-4221-9BF1-A8B816E8EC06}" type="datetimeFigureOut">
              <a:rPr lang="cs-CZ" smtClean="0"/>
              <a:pPr/>
              <a:t>28/04/20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4000" y="6444000"/>
            <a:ext cx="7728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2000" y="6444000"/>
            <a:ext cx="144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2EE307A-2923-4BC7-8B9C-EA66E65F0B8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867200" y="0"/>
            <a:ext cx="10324800" cy="25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38449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5" r:id="rId4"/>
    <p:sldLayoutId id="2147483677" r:id="rId5"/>
    <p:sldLayoutId id="2147483678" r:id="rId6"/>
    <p:sldLayoutId id="2147483673" r:id="rId7"/>
    <p:sldLayoutId id="2147483674" r:id="rId8"/>
    <p:sldLayoutId id="2147483676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20" Type="http://schemas.openxmlformats.org/officeDocument/2006/relationships/image" Target="../media/image26.jpeg"/><Relationship Id="rId21" Type="http://schemas.openxmlformats.org/officeDocument/2006/relationships/image" Target="../media/image27.jpe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jpeg"/><Relationship Id="rId25" Type="http://schemas.openxmlformats.org/officeDocument/2006/relationships/image" Target="../media/image31.png"/><Relationship Id="rId26" Type="http://schemas.openxmlformats.org/officeDocument/2006/relationships/image" Target="../media/image32.emf"/><Relationship Id="rId27" Type="http://schemas.openxmlformats.org/officeDocument/2006/relationships/image" Target="../media/image33.png"/><Relationship Id="rId28" Type="http://schemas.openxmlformats.org/officeDocument/2006/relationships/image" Target="../media/image34.png"/><Relationship Id="rId29" Type="http://schemas.openxmlformats.org/officeDocument/2006/relationships/image" Target="../media/image35.png"/><Relationship Id="rId30" Type="http://schemas.openxmlformats.org/officeDocument/2006/relationships/image" Target="../media/image36.png"/><Relationship Id="rId31" Type="http://schemas.openxmlformats.org/officeDocument/2006/relationships/image" Target="../media/image37.jpg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5" Type="http://schemas.openxmlformats.org/officeDocument/2006/relationships/image" Target="../media/image21.png"/><Relationship Id="rId16" Type="http://schemas.openxmlformats.org/officeDocument/2006/relationships/image" Target="../media/image22.jpeg"/><Relationship Id="rId17" Type="http://schemas.openxmlformats.org/officeDocument/2006/relationships/image" Target="../media/image23.jpeg"/><Relationship Id="rId18" Type="http://schemas.openxmlformats.org/officeDocument/2006/relationships/image" Target="../media/image24.jpeg"/><Relationship Id="rId19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38.png"/><Relationship Id="rId5" Type="http://schemas.microsoft.com/office/2007/relationships/hdphoto" Target="../media/hdphoto1.wdp"/><Relationship Id="rId6" Type="http://schemas.openxmlformats.org/officeDocument/2006/relationships/image" Target="../media/image39.png"/><Relationship Id="rId7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app.powerbi.com/reports/c54383bc-735e-44ef-911e-493ffd49c4a7/ReportSection57e6a7f5b231746827a0?pbi_source=PowerPoin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1481675" y="889933"/>
            <a:ext cx="10041600" cy="3176013"/>
          </a:xfrm>
        </p:spPr>
        <p:txBody>
          <a:bodyPr/>
          <a:lstStyle/>
          <a:p>
            <a:r>
              <a:rPr lang="cs-CZ" sz="4400" dirty="0"/>
              <a:t>Webinář Stavební fórum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Aleš Gongol </a:t>
            </a:r>
            <a:br>
              <a:rPr lang="cs-CZ" dirty="0"/>
            </a:br>
            <a:r>
              <a:rPr lang="cs-CZ" dirty="0"/>
              <a:t>Ředitel pro vnější vztahy, RESIDOMO   </a:t>
            </a: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2091275" y="4865112"/>
            <a:ext cx="9432000" cy="492991"/>
          </a:xfrm>
        </p:spPr>
        <p:txBody>
          <a:bodyPr/>
          <a:lstStyle/>
          <a:p>
            <a:r>
              <a:rPr lang="cs-CZ" dirty="0"/>
              <a:t>30.4.2020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68C71602-3F58-4B54-8BA7-F1A983772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38" y="5620916"/>
            <a:ext cx="2363925" cy="3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4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8207EF2-FDC1-4A43-86B8-BA1EE2C8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42" y="293895"/>
            <a:ext cx="7616000" cy="703119"/>
          </a:xfrm>
        </p:spPr>
        <p:txBody>
          <a:bodyPr anchor="b"/>
          <a:lstStyle/>
          <a:p>
            <a:r>
              <a:rPr lang="cs-CZ" dirty="0"/>
              <a:t>Trendy senioři   </a:t>
            </a:r>
            <a:r>
              <a:rPr lang="en-GB" dirty="0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C931343-32B6-48A7-8E6D-1073BEEED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56" y="6140448"/>
            <a:ext cx="1159244" cy="17023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E7FBA620-A030-4E43-BC4C-A816291E1123}"/>
              </a:ext>
            </a:extLst>
          </p:cNvPr>
          <p:cNvSpPr txBox="1"/>
          <p:nvPr/>
        </p:nvSpPr>
        <p:spPr>
          <a:xfrm>
            <a:off x="1861642" y="1662544"/>
            <a:ext cx="93709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65 % seniorů v ČR bydlí ve vlastním bydlení </a:t>
            </a:r>
            <a:r>
              <a:rPr lang="cs-CZ" sz="2000" dirty="0"/>
              <a:t>v 3-4 pokojových bytech. Jednou z jejich </a:t>
            </a:r>
            <a:r>
              <a:rPr lang="cs-CZ" sz="2000" b="1" dirty="0"/>
              <a:t>hlavních motivací je zůstat bydlet v místě, na které jsou zvyklí</a:t>
            </a:r>
            <a:r>
              <a:rPr lang="cs-CZ" sz="2000" dirty="0"/>
              <a:t>, i když je byt výrazně věší, než potřebují a tím pádem i dražší.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Pro 57 % seniorů není problém s příjmy vyjít, peníze tak nejsou důvodem ke změně bydlení. Ta ale nastane ve chvíli </a:t>
            </a:r>
            <a:r>
              <a:rPr lang="cs-CZ" sz="2000" b="1" dirty="0"/>
              <a:t>zdravotních potíží, které jsou pro 35 % nejčastějším důvodem pro případnou změnu bydlení</a:t>
            </a:r>
            <a:r>
              <a:rPr lang="cs-CZ" sz="20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24 % seniorů nad 65 let chce v budoucnu bydlet v penzionu / domu s pečovatelskou službou, 77 % to považuje za výhodný způsob bydlení seniorů.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Logicky tak </a:t>
            </a:r>
            <a:r>
              <a:rPr lang="cs-CZ" sz="2000" b="1" dirty="0"/>
              <a:t>stojíme na prahu doby, kdy dramaticky vzroste poptávka po bydlení v domech s pečovatelskou službou a se servisem pro seniory s několika úrovněmi péče</a:t>
            </a:r>
            <a:r>
              <a:rPr lang="cs-CZ" sz="2000" dirty="0"/>
              <a:t>. </a:t>
            </a:r>
            <a:endParaRPr lang="cs-CZ" sz="3200" dirty="0"/>
          </a:p>
        </p:txBody>
      </p:sp>
      <p:sp>
        <p:nvSpPr>
          <p:cNvPr id="8" name="TextBox 126">
            <a:extLst>
              <a:ext uri="{FF2B5EF4-FFF2-40B4-BE49-F238E27FC236}">
                <a16:creationId xmlns="" xmlns:a16="http://schemas.microsoft.com/office/drawing/2014/main" id="{CF688B2B-7B78-4F5F-8A4E-430F3CB7FE85}"/>
              </a:ext>
            </a:extLst>
          </p:cNvPr>
          <p:cNvSpPr txBox="1"/>
          <p:nvPr/>
        </p:nvSpPr>
        <p:spPr>
          <a:xfrm>
            <a:off x="7079345" y="5894227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>
                <a:solidFill>
                  <a:schemeClr val="tx2"/>
                </a:solidFill>
              </a:rPr>
              <a:t>Zdroj: průzkum STEM/MARK  </a:t>
            </a:r>
          </a:p>
        </p:txBody>
      </p:sp>
    </p:spTree>
    <p:extLst>
      <p:ext uri="{BB962C8B-B14F-4D97-AF65-F5344CB8AC3E}">
        <p14:creationId xmlns:p14="http://schemas.microsoft.com/office/powerpoint/2010/main" val="3980634441"/>
      </p:ext>
    </p:extLst>
  </p:cSld>
  <p:clrMapOvr>
    <a:masterClrMapping/>
  </p:clrMapOvr>
  <p:transition xmlns:p14="http://schemas.microsoft.com/office/powerpoint/2010/main"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255283"/>
      </p:ext>
    </p:extLst>
  </p:cSld>
  <p:clrMapOvr>
    <a:masterClrMapping/>
  </p:clrMapOvr>
  <p:transition xmlns:p14="http://schemas.microsoft.com/office/powerpoint/2010/main"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8207EF2-FDC1-4A43-86B8-BA1EE2C8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42" y="293895"/>
            <a:ext cx="7616000" cy="703119"/>
          </a:xfrm>
        </p:spPr>
        <p:txBody>
          <a:bodyPr anchor="b"/>
          <a:lstStyle/>
          <a:p>
            <a:r>
              <a:rPr lang="cs-CZ" dirty="0"/>
              <a:t>Nový vlastník                   v kostce </a:t>
            </a:r>
            <a:r>
              <a:rPr lang="en-GB" dirty="0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C931343-32B6-48A7-8E6D-1073BEEED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56" y="6140448"/>
            <a:ext cx="1159244" cy="170239"/>
          </a:xfrm>
          <a:prstGeom prst="rect">
            <a:avLst/>
          </a:prstGeom>
        </p:spPr>
      </p:pic>
      <p:sp>
        <p:nvSpPr>
          <p:cNvPr id="10" name="textruta 169">
            <a:extLst>
              <a:ext uri="{FF2B5EF4-FFF2-40B4-BE49-F238E27FC236}">
                <a16:creationId xmlns="" xmlns:a16="http://schemas.microsoft.com/office/drawing/2014/main" id="{DA968D9E-BE56-4E53-8CC1-C63ACEA41F6C}"/>
              </a:ext>
            </a:extLst>
          </p:cNvPr>
          <p:cNvSpPr txBox="1"/>
          <p:nvPr/>
        </p:nvSpPr>
        <p:spPr>
          <a:xfrm>
            <a:off x="567908" y="3722768"/>
            <a:ext cx="995321" cy="12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b="1" dirty="0">
                <a:solidFill>
                  <a:srgbClr val="44546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# </a:t>
            </a:r>
            <a:r>
              <a:rPr lang="cs-CZ" sz="1050" b="1" dirty="0">
                <a:solidFill>
                  <a:srgbClr val="44546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bytů </a:t>
            </a:r>
            <a:endParaRPr lang="en-US" sz="1050" b="1" dirty="0">
              <a:solidFill>
                <a:srgbClr val="44546A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72">
            <a:extLst>
              <a:ext uri="{FF2B5EF4-FFF2-40B4-BE49-F238E27FC236}">
                <a16:creationId xmlns="" xmlns:a16="http://schemas.microsoft.com/office/drawing/2014/main" id="{EC543A8B-617A-4BFC-BBC6-2BF891797217}"/>
              </a:ext>
            </a:extLst>
          </p:cNvPr>
          <p:cNvSpPr txBox="1"/>
          <p:nvPr/>
        </p:nvSpPr>
        <p:spPr>
          <a:xfrm>
            <a:off x="1003164" y="4299318"/>
            <a:ext cx="554665" cy="2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b="1">
                <a:solidFill>
                  <a:srgbClr val="FD4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8,688</a:t>
            </a:r>
            <a:endParaRPr lang="en-US" sz="1400" b="1" baseline="30000">
              <a:solidFill>
                <a:srgbClr val="FD4F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ak 183">
            <a:extLst>
              <a:ext uri="{FF2B5EF4-FFF2-40B4-BE49-F238E27FC236}">
                <a16:creationId xmlns="" xmlns:a16="http://schemas.microsoft.com/office/drawing/2014/main" id="{E1988670-7C26-4313-9307-2450CED71A68}"/>
              </a:ext>
            </a:extLst>
          </p:cNvPr>
          <p:cNvCxnSpPr>
            <a:cxnSpLocks/>
          </p:cNvCxnSpPr>
          <p:nvPr/>
        </p:nvCxnSpPr>
        <p:spPr>
          <a:xfrm>
            <a:off x="921020" y="5202136"/>
            <a:ext cx="724263" cy="3141"/>
          </a:xfrm>
          <a:prstGeom prst="line">
            <a:avLst/>
          </a:prstGeom>
          <a:noFill/>
          <a:ln w="9525" cap="flat" cmpd="sng" algn="ctr">
            <a:solidFill>
              <a:srgbClr val="585858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" name="textruta 255">
            <a:extLst>
              <a:ext uri="{FF2B5EF4-FFF2-40B4-BE49-F238E27FC236}">
                <a16:creationId xmlns="" xmlns:a16="http://schemas.microsoft.com/office/drawing/2014/main" id="{05F8BD11-743F-4427-823A-F00A8E107D58}"/>
              </a:ext>
            </a:extLst>
          </p:cNvPr>
          <p:cNvSpPr txBox="1"/>
          <p:nvPr/>
        </p:nvSpPr>
        <p:spPr>
          <a:xfrm>
            <a:off x="966591" y="4049975"/>
            <a:ext cx="627810" cy="24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b="1" dirty="0">
                <a:solidFill>
                  <a:srgbClr val="FD4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29,171</a:t>
            </a:r>
            <a:endParaRPr lang="en-US" sz="1400" b="1" baseline="30000" dirty="0">
              <a:solidFill>
                <a:srgbClr val="FD4F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 descr="icon_sweden">
            <a:extLst>
              <a:ext uri="{FF2B5EF4-FFF2-40B4-BE49-F238E27FC236}">
                <a16:creationId xmlns="" xmlns:a16="http://schemas.microsoft.com/office/drawing/2014/main" id="{EC4297A1-26D8-406E-8E25-6DF2B4162732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34525" y="4043395"/>
            <a:ext cx="193152" cy="203757"/>
          </a:xfrm>
          <a:prstGeom prst="rect">
            <a:avLst/>
          </a:prstGeom>
          <a:noFill/>
        </p:spPr>
      </p:pic>
      <p:pic>
        <p:nvPicPr>
          <p:cNvPr id="15" name="Picture 52" descr="icon_denmark">
            <a:extLst>
              <a:ext uri="{FF2B5EF4-FFF2-40B4-BE49-F238E27FC236}">
                <a16:creationId xmlns="" xmlns:a16="http://schemas.microsoft.com/office/drawing/2014/main" id="{C2003344-8C6A-4738-80D8-845D73B3A771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734525" y="4275221"/>
            <a:ext cx="193152" cy="203757"/>
          </a:xfrm>
          <a:prstGeom prst="rect">
            <a:avLst/>
          </a:prstGeom>
          <a:noFill/>
        </p:spPr>
      </p:pic>
      <p:sp>
        <p:nvSpPr>
          <p:cNvPr id="16" name="textruta 179">
            <a:extLst>
              <a:ext uri="{FF2B5EF4-FFF2-40B4-BE49-F238E27FC236}">
                <a16:creationId xmlns="" xmlns:a16="http://schemas.microsoft.com/office/drawing/2014/main" id="{689E2A7D-CB57-497E-9348-1944CB83122F}"/>
              </a:ext>
            </a:extLst>
          </p:cNvPr>
          <p:cNvSpPr txBox="1"/>
          <p:nvPr/>
        </p:nvSpPr>
        <p:spPr>
          <a:xfrm>
            <a:off x="1003164" y="4522251"/>
            <a:ext cx="554665" cy="2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b="1">
                <a:solidFill>
                  <a:srgbClr val="FD4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4,579</a:t>
            </a:r>
          </a:p>
        </p:txBody>
      </p:sp>
      <p:sp>
        <p:nvSpPr>
          <p:cNvPr id="17" name="textruta 179">
            <a:extLst>
              <a:ext uri="{FF2B5EF4-FFF2-40B4-BE49-F238E27FC236}">
                <a16:creationId xmlns="" xmlns:a16="http://schemas.microsoft.com/office/drawing/2014/main" id="{F172325A-504D-4CE4-A18C-4EFEDB546008}"/>
              </a:ext>
            </a:extLst>
          </p:cNvPr>
          <p:cNvSpPr txBox="1"/>
          <p:nvPr/>
        </p:nvSpPr>
        <p:spPr>
          <a:xfrm>
            <a:off x="1003164" y="4745185"/>
            <a:ext cx="554665" cy="2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b="1">
                <a:solidFill>
                  <a:srgbClr val="FD4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10,447</a:t>
            </a:r>
          </a:p>
        </p:txBody>
      </p:sp>
      <p:sp>
        <p:nvSpPr>
          <p:cNvPr id="18" name="textruta 179">
            <a:extLst>
              <a:ext uri="{FF2B5EF4-FFF2-40B4-BE49-F238E27FC236}">
                <a16:creationId xmlns="" xmlns:a16="http://schemas.microsoft.com/office/drawing/2014/main" id="{72C89FAC-C411-46FF-82CE-B401F4DBCF43}"/>
              </a:ext>
            </a:extLst>
          </p:cNvPr>
          <p:cNvSpPr txBox="1"/>
          <p:nvPr/>
        </p:nvSpPr>
        <p:spPr>
          <a:xfrm>
            <a:off x="1003164" y="4983786"/>
            <a:ext cx="554665" cy="2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b="1">
                <a:solidFill>
                  <a:srgbClr val="FD4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1,083</a:t>
            </a:r>
          </a:p>
        </p:txBody>
      </p:sp>
      <p:pic>
        <p:nvPicPr>
          <p:cNvPr id="19" name="Picture 328" descr="US_button">
            <a:extLst>
              <a:ext uri="{FF2B5EF4-FFF2-40B4-BE49-F238E27FC236}">
                <a16:creationId xmlns="" xmlns:a16="http://schemas.microsoft.com/office/drawing/2014/main" id="{056D5EC3-7219-4203-8528-2B80A1610184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4" y="4970846"/>
            <a:ext cx="202373" cy="2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0" descr="US_button">
            <a:extLst>
              <a:ext uri="{FF2B5EF4-FFF2-40B4-BE49-F238E27FC236}">
                <a16:creationId xmlns="" xmlns:a16="http://schemas.microsoft.com/office/drawing/2014/main" id="{0CD07A91-A81A-4538-AEAF-59022B6F23C9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4" y="4738875"/>
            <a:ext cx="202373" cy="2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75">
            <a:extLst>
              <a:ext uri="{FF2B5EF4-FFF2-40B4-BE49-F238E27FC236}">
                <a16:creationId xmlns="" xmlns:a16="http://schemas.microsoft.com/office/drawing/2014/main" id="{E28E725C-1A62-488A-8C80-CE193E445320}"/>
              </a:ext>
            </a:extLst>
          </p:cNvPr>
          <p:cNvSpPr>
            <a:spLocks/>
          </p:cNvSpPr>
          <p:nvPr/>
        </p:nvSpPr>
        <p:spPr>
          <a:xfrm>
            <a:off x="1861642" y="1633057"/>
            <a:ext cx="77070" cy="79700"/>
          </a:xfrm>
          <a:prstGeom prst="ellipse">
            <a:avLst/>
          </a:prstGeom>
          <a:solidFill>
            <a:srgbClr val="FF5000"/>
          </a:solidFill>
          <a:ln w="6350">
            <a:solidFill>
              <a:sysClr val="window" lastClr="FFFFFF"/>
            </a:solidFill>
          </a:ln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GB" sz="488" kern="0">
              <a:solidFill>
                <a:prstClr val="black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2" name="textruta 23">
            <a:extLst>
              <a:ext uri="{FF2B5EF4-FFF2-40B4-BE49-F238E27FC236}">
                <a16:creationId xmlns="" xmlns:a16="http://schemas.microsoft.com/office/drawing/2014/main" id="{CB6B61F4-D7D9-449F-A248-EBE1E52DC14A}"/>
              </a:ext>
            </a:extLst>
          </p:cNvPr>
          <p:cNvSpPr txBox="1"/>
          <p:nvPr/>
        </p:nvSpPr>
        <p:spPr>
          <a:xfrm>
            <a:off x="1996918" y="1618432"/>
            <a:ext cx="5658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800" dirty="0">
                <a:solidFill>
                  <a:srgbClr val="44546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Nemovitosti </a:t>
            </a:r>
            <a:endParaRPr lang="en-US" sz="800" dirty="0">
              <a:solidFill>
                <a:srgbClr val="44546A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3" name="textruta 179">
            <a:extLst>
              <a:ext uri="{FF2B5EF4-FFF2-40B4-BE49-F238E27FC236}">
                <a16:creationId xmlns="" xmlns:a16="http://schemas.microsoft.com/office/drawing/2014/main" id="{F7457266-7D36-40E9-94F9-9551AF1E9DCA}"/>
              </a:ext>
            </a:extLst>
          </p:cNvPr>
          <p:cNvSpPr txBox="1"/>
          <p:nvPr/>
        </p:nvSpPr>
        <p:spPr>
          <a:xfrm>
            <a:off x="1003164" y="5223856"/>
            <a:ext cx="554665" cy="2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b="1">
                <a:solidFill>
                  <a:srgbClr val="FD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400" b="1">
                <a:solidFill>
                  <a:srgbClr val="FD4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53,968</a:t>
            </a:r>
          </a:p>
        </p:txBody>
      </p:sp>
      <p:sp>
        <p:nvSpPr>
          <p:cNvPr id="24" name="Oval 75">
            <a:extLst>
              <a:ext uri="{FF2B5EF4-FFF2-40B4-BE49-F238E27FC236}">
                <a16:creationId xmlns="" xmlns:a16="http://schemas.microsoft.com/office/drawing/2014/main" id="{8F702E5E-5580-4CD7-A1CE-E504699B2BDB}"/>
              </a:ext>
            </a:extLst>
          </p:cNvPr>
          <p:cNvSpPr>
            <a:spLocks/>
          </p:cNvSpPr>
          <p:nvPr/>
        </p:nvSpPr>
        <p:spPr>
          <a:xfrm>
            <a:off x="1861642" y="1776387"/>
            <a:ext cx="77070" cy="79700"/>
          </a:xfrm>
          <a:prstGeom prst="ellipse">
            <a:avLst/>
          </a:prstGeom>
          <a:solidFill>
            <a:srgbClr val="44546A"/>
          </a:solidFill>
          <a:ln w="6350">
            <a:solidFill>
              <a:sysClr val="window" lastClr="FFFFFF"/>
            </a:solidFill>
          </a:ln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4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5" name="textruta 23">
            <a:extLst>
              <a:ext uri="{FF2B5EF4-FFF2-40B4-BE49-F238E27FC236}">
                <a16:creationId xmlns="" xmlns:a16="http://schemas.microsoft.com/office/drawing/2014/main" id="{F84183AD-6A4E-4605-ADFC-7790E5530C4D}"/>
              </a:ext>
            </a:extLst>
          </p:cNvPr>
          <p:cNvSpPr txBox="1"/>
          <p:nvPr/>
        </p:nvSpPr>
        <p:spPr>
          <a:xfrm>
            <a:off x="1996918" y="1761762"/>
            <a:ext cx="493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800" dirty="0">
                <a:solidFill>
                  <a:srgbClr val="44546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Kanceláře </a:t>
            </a:r>
            <a:endParaRPr lang="en-US" sz="800" dirty="0">
              <a:solidFill>
                <a:srgbClr val="44546A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6" name="FLAGFINDERSHAPENorway.png">
            <a:extLst>
              <a:ext uri="{FF2B5EF4-FFF2-40B4-BE49-F238E27FC236}">
                <a16:creationId xmlns="" xmlns:a16="http://schemas.microsoft.com/office/drawing/2014/main" id="{1A6DAD1F-FF43-4D1F-8F16-92BE5CB260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3" y="4513212"/>
            <a:ext cx="202544" cy="203900"/>
          </a:xfrm>
          <a:prstGeom prst="rect">
            <a:avLst/>
          </a:prstGeom>
        </p:spPr>
      </p:pic>
      <p:sp>
        <p:nvSpPr>
          <p:cNvPr id="27" name="Freeform 223">
            <a:extLst>
              <a:ext uri="{FF2B5EF4-FFF2-40B4-BE49-F238E27FC236}">
                <a16:creationId xmlns="" xmlns:a16="http://schemas.microsoft.com/office/drawing/2014/main" id="{70BA3BCA-55D8-4D40-956D-ED6BB9B50B29}"/>
              </a:ext>
            </a:extLst>
          </p:cNvPr>
          <p:cNvSpPr>
            <a:spLocks/>
          </p:cNvSpPr>
          <p:nvPr/>
        </p:nvSpPr>
        <p:spPr bwMode="auto">
          <a:xfrm>
            <a:off x="2081191" y="4475878"/>
            <a:ext cx="392887" cy="408362"/>
          </a:xfrm>
          <a:custGeom>
            <a:avLst/>
            <a:gdLst>
              <a:gd name="T0" fmla="*/ 132 w 200"/>
              <a:gd name="T1" fmla="*/ 211 h 221"/>
              <a:gd name="T2" fmla="*/ 127 w 200"/>
              <a:gd name="T3" fmla="*/ 197 h 221"/>
              <a:gd name="T4" fmla="*/ 135 w 200"/>
              <a:gd name="T5" fmla="*/ 188 h 221"/>
              <a:gd name="T6" fmla="*/ 137 w 200"/>
              <a:gd name="T7" fmla="*/ 178 h 221"/>
              <a:gd name="T8" fmla="*/ 139 w 200"/>
              <a:gd name="T9" fmla="*/ 168 h 221"/>
              <a:gd name="T10" fmla="*/ 139 w 200"/>
              <a:gd name="T11" fmla="*/ 152 h 221"/>
              <a:gd name="T12" fmla="*/ 134 w 200"/>
              <a:gd name="T13" fmla="*/ 134 h 221"/>
              <a:gd name="T14" fmla="*/ 147 w 200"/>
              <a:gd name="T15" fmla="*/ 131 h 221"/>
              <a:gd name="T16" fmla="*/ 168 w 200"/>
              <a:gd name="T17" fmla="*/ 126 h 221"/>
              <a:gd name="T18" fmla="*/ 172 w 200"/>
              <a:gd name="T19" fmla="*/ 116 h 221"/>
              <a:gd name="T20" fmla="*/ 183 w 200"/>
              <a:gd name="T21" fmla="*/ 102 h 221"/>
              <a:gd name="T22" fmla="*/ 182 w 200"/>
              <a:gd name="T23" fmla="*/ 86 h 221"/>
              <a:gd name="T24" fmla="*/ 170 w 200"/>
              <a:gd name="T25" fmla="*/ 76 h 221"/>
              <a:gd name="T26" fmla="*/ 180 w 200"/>
              <a:gd name="T27" fmla="*/ 67 h 221"/>
              <a:gd name="T28" fmla="*/ 191 w 200"/>
              <a:gd name="T29" fmla="*/ 55 h 221"/>
              <a:gd name="T30" fmla="*/ 198 w 200"/>
              <a:gd name="T31" fmla="*/ 26 h 221"/>
              <a:gd name="T32" fmla="*/ 194 w 200"/>
              <a:gd name="T33" fmla="*/ 13 h 221"/>
              <a:gd name="T34" fmla="*/ 180 w 200"/>
              <a:gd name="T35" fmla="*/ 1 h 221"/>
              <a:gd name="T36" fmla="*/ 173 w 200"/>
              <a:gd name="T37" fmla="*/ 3 h 221"/>
              <a:gd name="T38" fmla="*/ 152 w 200"/>
              <a:gd name="T39" fmla="*/ 1 h 221"/>
              <a:gd name="T40" fmla="*/ 119 w 200"/>
              <a:gd name="T41" fmla="*/ 12 h 221"/>
              <a:gd name="T42" fmla="*/ 106 w 200"/>
              <a:gd name="T43" fmla="*/ 32 h 221"/>
              <a:gd name="T44" fmla="*/ 111 w 200"/>
              <a:gd name="T45" fmla="*/ 47 h 221"/>
              <a:gd name="T46" fmla="*/ 121 w 200"/>
              <a:gd name="T47" fmla="*/ 64 h 221"/>
              <a:gd name="T48" fmla="*/ 107 w 200"/>
              <a:gd name="T49" fmla="*/ 74 h 221"/>
              <a:gd name="T50" fmla="*/ 95 w 200"/>
              <a:gd name="T51" fmla="*/ 73 h 221"/>
              <a:gd name="T52" fmla="*/ 104 w 200"/>
              <a:gd name="T53" fmla="*/ 61 h 221"/>
              <a:gd name="T54" fmla="*/ 96 w 200"/>
              <a:gd name="T55" fmla="*/ 48 h 221"/>
              <a:gd name="T56" fmla="*/ 99 w 200"/>
              <a:gd name="T57" fmla="*/ 34 h 221"/>
              <a:gd name="T58" fmla="*/ 83 w 200"/>
              <a:gd name="T59" fmla="*/ 35 h 221"/>
              <a:gd name="T60" fmla="*/ 89 w 200"/>
              <a:gd name="T61" fmla="*/ 24 h 221"/>
              <a:gd name="T62" fmla="*/ 80 w 200"/>
              <a:gd name="T63" fmla="*/ 25 h 221"/>
              <a:gd name="T64" fmla="*/ 78 w 200"/>
              <a:gd name="T65" fmla="*/ 39 h 221"/>
              <a:gd name="T66" fmla="*/ 70 w 200"/>
              <a:gd name="T67" fmla="*/ 50 h 221"/>
              <a:gd name="T68" fmla="*/ 69 w 200"/>
              <a:gd name="T69" fmla="*/ 72 h 221"/>
              <a:gd name="T70" fmla="*/ 43 w 200"/>
              <a:gd name="T71" fmla="*/ 107 h 221"/>
              <a:gd name="T72" fmla="*/ 36 w 200"/>
              <a:gd name="T73" fmla="*/ 117 h 221"/>
              <a:gd name="T74" fmla="*/ 30 w 200"/>
              <a:gd name="T75" fmla="*/ 125 h 221"/>
              <a:gd name="T76" fmla="*/ 23 w 200"/>
              <a:gd name="T77" fmla="*/ 135 h 221"/>
              <a:gd name="T78" fmla="*/ 34 w 200"/>
              <a:gd name="T79" fmla="*/ 143 h 221"/>
              <a:gd name="T80" fmla="*/ 28 w 200"/>
              <a:gd name="T81" fmla="*/ 151 h 221"/>
              <a:gd name="T82" fmla="*/ 20 w 200"/>
              <a:gd name="T83" fmla="*/ 138 h 221"/>
              <a:gd name="T84" fmla="*/ 7 w 200"/>
              <a:gd name="T85" fmla="*/ 149 h 221"/>
              <a:gd name="T86" fmla="*/ 9 w 200"/>
              <a:gd name="T87" fmla="*/ 156 h 221"/>
              <a:gd name="T88" fmla="*/ 1 w 200"/>
              <a:gd name="T89" fmla="*/ 159 h 221"/>
              <a:gd name="T90" fmla="*/ 12 w 200"/>
              <a:gd name="T91" fmla="*/ 165 h 221"/>
              <a:gd name="T92" fmla="*/ 23 w 200"/>
              <a:gd name="T93" fmla="*/ 171 h 221"/>
              <a:gd name="T94" fmla="*/ 40 w 200"/>
              <a:gd name="T95" fmla="*/ 167 h 221"/>
              <a:gd name="T96" fmla="*/ 53 w 200"/>
              <a:gd name="T97" fmla="*/ 157 h 221"/>
              <a:gd name="T98" fmla="*/ 65 w 200"/>
              <a:gd name="T99" fmla="*/ 157 h 221"/>
              <a:gd name="T100" fmla="*/ 72 w 200"/>
              <a:gd name="T101" fmla="*/ 157 h 221"/>
              <a:gd name="T102" fmla="*/ 82 w 200"/>
              <a:gd name="T103" fmla="*/ 158 h 221"/>
              <a:gd name="T104" fmla="*/ 92 w 200"/>
              <a:gd name="T105" fmla="*/ 168 h 221"/>
              <a:gd name="T106" fmla="*/ 105 w 200"/>
              <a:gd name="T107" fmla="*/ 173 h 221"/>
              <a:gd name="T108" fmla="*/ 116 w 200"/>
              <a:gd name="T109" fmla="*/ 179 h 221"/>
              <a:gd name="T110" fmla="*/ 118 w 200"/>
              <a:gd name="T111" fmla="*/ 194 h 221"/>
              <a:gd name="T112" fmla="*/ 116 w 200"/>
              <a:gd name="T113" fmla="*/ 209 h 221"/>
              <a:gd name="T114" fmla="*/ 128 w 200"/>
              <a:gd name="T115" fmla="*/ 21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" h="221">
                <a:moveTo>
                  <a:pt x="131" y="220"/>
                </a:moveTo>
                <a:lnTo>
                  <a:pt x="131" y="219"/>
                </a:lnTo>
                <a:lnTo>
                  <a:pt x="131" y="218"/>
                </a:lnTo>
                <a:lnTo>
                  <a:pt x="132" y="216"/>
                </a:lnTo>
                <a:lnTo>
                  <a:pt x="132" y="214"/>
                </a:lnTo>
                <a:lnTo>
                  <a:pt x="132" y="211"/>
                </a:lnTo>
                <a:lnTo>
                  <a:pt x="132" y="209"/>
                </a:lnTo>
                <a:lnTo>
                  <a:pt x="133" y="207"/>
                </a:lnTo>
                <a:lnTo>
                  <a:pt x="133" y="205"/>
                </a:lnTo>
                <a:lnTo>
                  <a:pt x="132" y="203"/>
                </a:lnTo>
                <a:lnTo>
                  <a:pt x="130" y="200"/>
                </a:lnTo>
                <a:lnTo>
                  <a:pt x="127" y="197"/>
                </a:lnTo>
                <a:lnTo>
                  <a:pt x="126" y="195"/>
                </a:lnTo>
                <a:lnTo>
                  <a:pt x="126" y="193"/>
                </a:lnTo>
                <a:lnTo>
                  <a:pt x="128" y="192"/>
                </a:lnTo>
                <a:lnTo>
                  <a:pt x="130" y="191"/>
                </a:lnTo>
                <a:lnTo>
                  <a:pt x="133" y="189"/>
                </a:lnTo>
                <a:lnTo>
                  <a:pt x="135" y="188"/>
                </a:lnTo>
                <a:lnTo>
                  <a:pt x="138" y="186"/>
                </a:lnTo>
                <a:lnTo>
                  <a:pt x="140" y="184"/>
                </a:lnTo>
                <a:lnTo>
                  <a:pt x="141" y="182"/>
                </a:lnTo>
                <a:lnTo>
                  <a:pt x="140" y="182"/>
                </a:lnTo>
                <a:lnTo>
                  <a:pt x="139" y="180"/>
                </a:lnTo>
                <a:lnTo>
                  <a:pt x="137" y="178"/>
                </a:lnTo>
                <a:lnTo>
                  <a:pt x="136" y="176"/>
                </a:lnTo>
                <a:lnTo>
                  <a:pt x="137" y="174"/>
                </a:lnTo>
                <a:lnTo>
                  <a:pt x="137" y="172"/>
                </a:lnTo>
                <a:lnTo>
                  <a:pt x="138" y="171"/>
                </a:lnTo>
                <a:lnTo>
                  <a:pt x="139" y="169"/>
                </a:lnTo>
                <a:lnTo>
                  <a:pt x="139" y="168"/>
                </a:lnTo>
                <a:lnTo>
                  <a:pt x="140" y="166"/>
                </a:lnTo>
                <a:lnTo>
                  <a:pt x="141" y="164"/>
                </a:lnTo>
                <a:lnTo>
                  <a:pt x="141" y="161"/>
                </a:lnTo>
                <a:lnTo>
                  <a:pt x="141" y="158"/>
                </a:lnTo>
                <a:lnTo>
                  <a:pt x="140" y="155"/>
                </a:lnTo>
                <a:lnTo>
                  <a:pt x="139" y="152"/>
                </a:lnTo>
                <a:lnTo>
                  <a:pt x="137" y="149"/>
                </a:lnTo>
                <a:lnTo>
                  <a:pt x="136" y="147"/>
                </a:lnTo>
                <a:lnTo>
                  <a:pt x="134" y="144"/>
                </a:lnTo>
                <a:lnTo>
                  <a:pt x="134" y="141"/>
                </a:lnTo>
                <a:lnTo>
                  <a:pt x="133" y="137"/>
                </a:lnTo>
                <a:lnTo>
                  <a:pt x="134" y="134"/>
                </a:lnTo>
                <a:lnTo>
                  <a:pt x="136" y="132"/>
                </a:lnTo>
                <a:lnTo>
                  <a:pt x="139" y="130"/>
                </a:lnTo>
                <a:lnTo>
                  <a:pt x="141" y="129"/>
                </a:lnTo>
                <a:lnTo>
                  <a:pt x="143" y="129"/>
                </a:lnTo>
                <a:lnTo>
                  <a:pt x="145" y="130"/>
                </a:lnTo>
                <a:lnTo>
                  <a:pt x="147" y="131"/>
                </a:lnTo>
                <a:lnTo>
                  <a:pt x="149" y="131"/>
                </a:lnTo>
                <a:lnTo>
                  <a:pt x="152" y="131"/>
                </a:lnTo>
                <a:lnTo>
                  <a:pt x="156" y="130"/>
                </a:lnTo>
                <a:lnTo>
                  <a:pt x="160" y="130"/>
                </a:lnTo>
                <a:lnTo>
                  <a:pt x="164" y="128"/>
                </a:lnTo>
                <a:lnTo>
                  <a:pt x="168" y="126"/>
                </a:lnTo>
                <a:lnTo>
                  <a:pt x="171" y="125"/>
                </a:lnTo>
                <a:lnTo>
                  <a:pt x="174" y="122"/>
                </a:lnTo>
                <a:lnTo>
                  <a:pt x="174" y="120"/>
                </a:lnTo>
                <a:lnTo>
                  <a:pt x="174" y="118"/>
                </a:lnTo>
                <a:lnTo>
                  <a:pt x="173" y="117"/>
                </a:lnTo>
                <a:lnTo>
                  <a:pt x="172" y="116"/>
                </a:lnTo>
                <a:lnTo>
                  <a:pt x="172" y="114"/>
                </a:lnTo>
                <a:lnTo>
                  <a:pt x="173" y="112"/>
                </a:lnTo>
                <a:lnTo>
                  <a:pt x="174" y="109"/>
                </a:lnTo>
                <a:lnTo>
                  <a:pt x="177" y="107"/>
                </a:lnTo>
                <a:lnTo>
                  <a:pt x="180" y="105"/>
                </a:lnTo>
                <a:lnTo>
                  <a:pt x="183" y="102"/>
                </a:lnTo>
                <a:lnTo>
                  <a:pt x="185" y="99"/>
                </a:lnTo>
                <a:lnTo>
                  <a:pt x="187" y="96"/>
                </a:lnTo>
                <a:lnTo>
                  <a:pt x="188" y="93"/>
                </a:lnTo>
                <a:lnTo>
                  <a:pt x="187" y="89"/>
                </a:lnTo>
                <a:lnTo>
                  <a:pt x="185" y="87"/>
                </a:lnTo>
                <a:lnTo>
                  <a:pt x="182" y="86"/>
                </a:lnTo>
                <a:lnTo>
                  <a:pt x="179" y="84"/>
                </a:lnTo>
                <a:lnTo>
                  <a:pt x="176" y="83"/>
                </a:lnTo>
                <a:lnTo>
                  <a:pt x="173" y="82"/>
                </a:lnTo>
                <a:lnTo>
                  <a:pt x="171" y="80"/>
                </a:lnTo>
                <a:lnTo>
                  <a:pt x="170" y="77"/>
                </a:lnTo>
                <a:lnTo>
                  <a:pt x="170" y="76"/>
                </a:lnTo>
                <a:lnTo>
                  <a:pt x="171" y="74"/>
                </a:lnTo>
                <a:lnTo>
                  <a:pt x="172" y="72"/>
                </a:lnTo>
                <a:lnTo>
                  <a:pt x="174" y="70"/>
                </a:lnTo>
                <a:lnTo>
                  <a:pt x="176" y="69"/>
                </a:lnTo>
                <a:lnTo>
                  <a:pt x="178" y="68"/>
                </a:lnTo>
                <a:lnTo>
                  <a:pt x="180" y="67"/>
                </a:lnTo>
                <a:lnTo>
                  <a:pt x="182" y="67"/>
                </a:lnTo>
                <a:lnTo>
                  <a:pt x="186" y="66"/>
                </a:lnTo>
                <a:lnTo>
                  <a:pt x="188" y="64"/>
                </a:lnTo>
                <a:lnTo>
                  <a:pt x="189" y="61"/>
                </a:lnTo>
                <a:lnTo>
                  <a:pt x="191" y="58"/>
                </a:lnTo>
                <a:lnTo>
                  <a:pt x="191" y="55"/>
                </a:lnTo>
                <a:lnTo>
                  <a:pt x="193" y="51"/>
                </a:lnTo>
                <a:lnTo>
                  <a:pt x="194" y="49"/>
                </a:lnTo>
                <a:lnTo>
                  <a:pt x="197" y="46"/>
                </a:lnTo>
                <a:lnTo>
                  <a:pt x="197" y="31"/>
                </a:lnTo>
                <a:lnTo>
                  <a:pt x="197" y="29"/>
                </a:lnTo>
                <a:lnTo>
                  <a:pt x="198" y="26"/>
                </a:lnTo>
                <a:lnTo>
                  <a:pt x="199" y="24"/>
                </a:lnTo>
                <a:lnTo>
                  <a:pt x="199" y="22"/>
                </a:lnTo>
                <a:lnTo>
                  <a:pt x="199" y="19"/>
                </a:lnTo>
                <a:lnTo>
                  <a:pt x="197" y="17"/>
                </a:lnTo>
                <a:lnTo>
                  <a:pt x="196" y="14"/>
                </a:lnTo>
                <a:lnTo>
                  <a:pt x="194" y="13"/>
                </a:lnTo>
                <a:lnTo>
                  <a:pt x="192" y="11"/>
                </a:lnTo>
                <a:lnTo>
                  <a:pt x="190" y="10"/>
                </a:lnTo>
                <a:lnTo>
                  <a:pt x="189" y="9"/>
                </a:lnTo>
                <a:lnTo>
                  <a:pt x="185" y="6"/>
                </a:lnTo>
                <a:lnTo>
                  <a:pt x="182" y="3"/>
                </a:lnTo>
                <a:lnTo>
                  <a:pt x="180" y="1"/>
                </a:lnTo>
                <a:lnTo>
                  <a:pt x="178" y="0"/>
                </a:lnTo>
                <a:lnTo>
                  <a:pt x="176" y="0"/>
                </a:lnTo>
                <a:lnTo>
                  <a:pt x="175" y="0"/>
                </a:lnTo>
                <a:lnTo>
                  <a:pt x="174" y="1"/>
                </a:lnTo>
                <a:lnTo>
                  <a:pt x="174" y="3"/>
                </a:lnTo>
                <a:lnTo>
                  <a:pt x="173" y="3"/>
                </a:lnTo>
                <a:lnTo>
                  <a:pt x="171" y="3"/>
                </a:lnTo>
                <a:lnTo>
                  <a:pt x="168" y="3"/>
                </a:lnTo>
                <a:lnTo>
                  <a:pt x="164" y="3"/>
                </a:lnTo>
                <a:lnTo>
                  <a:pt x="159" y="2"/>
                </a:lnTo>
                <a:lnTo>
                  <a:pt x="155" y="1"/>
                </a:lnTo>
                <a:lnTo>
                  <a:pt x="152" y="1"/>
                </a:lnTo>
                <a:lnTo>
                  <a:pt x="149" y="1"/>
                </a:lnTo>
                <a:lnTo>
                  <a:pt x="144" y="2"/>
                </a:lnTo>
                <a:lnTo>
                  <a:pt x="138" y="4"/>
                </a:lnTo>
                <a:lnTo>
                  <a:pt x="132" y="6"/>
                </a:lnTo>
                <a:lnTo>
                  <a:pt x="125" y="8"/>
                </a:lnTo>
                <a:lnTo>
                  <a:pt x="119" y="12"/>
                </a:lnTo>
                <a:lnTo>
                  <a:pt x="113" y="16"/>
                </a:lnTo>
                <a:lnTo>
                  <a:pt x="108" y="22"/>
                </a:lnTo>
                <a:lnTo>
                  <a:pt x="104" y="30"/>
                </a:lnTo>
                <a:lnTo>
                  <a:pt x="104" y="31"/>
                </a:lnTo>
                <a:lnTo>
                  <a:pt x="105" y="32"/>
                </a:lnTo>
                <a:lnTo>
                  <a:pt x="106" y="32"/>
                </a:lnTo>
                <a:lnTo>
                  <a:pt x="107" y="33"/>
                </a:lnTo>
                <a:lnTo>
                  <a:pt x="109" y="34"/>
                </a:lnTo>
                <a:lnTo>
                  <a:pt x="110" y="36"/>
                </a:lnTo>
                <a:lnTo>
                  <a:pt x="111" y="39"/>
                </a:lnTo>
                <a:lnTo>
                  <a:pt x="111" y="44"/>
                </a:lnTo>
                <a:lnTo>
                  <a:pt x="111" y="47"/>
                </a:lnTo>
                <a:lnTo>
                  <a:pt x="113" y="51"/>
                </a:lnTo>
                <a:lnTo>
                  <a:pt x="115" y="54"/>
                </a:lnTo>
                <a:lnTo>
                  <a:pt x="118" y="57"/>
                </a:lnTo>
                <a:lnTo>
                  <a:pt x="120" y="60"/>
                </a:lnTo>
                <a:lnTo>
                  <a:pt x="121" y="62"/>
                </a:lnTo>
                <a:lnTo>
                  <a:pt x="121" y="64"/>
                </a:lnTo>
                <a:lnTo>
                  <a:pt x="119" y="65"/>
                </a:lnTo>
                <a:lnTo>
                  <a:pt x="116" y="66"/>
                </a:lnTo>
                <a:lnTo>
                  <a:pt x="114" y="67"/>
                </a:lnTo>
                <a:lnTo>
                  <a:pt x="112" y="70"/>
                </a:lnTo>
                <a:lnTo>
                  <a:pt x="109" y="72"/>
                </a:lnTo>
                <a:lnTo>
                  <a:pt x="107" y="74"/>
                </a:lnTo>
                <a:lnTo>
                  <a:pt x="105" y="76"/>
                </a:lnTo>
                <a:lnTo>
                  <a:pt x="103" y="78"/>
                </a:lnTo>
                <a:lnTo>
                  <a:pt x="101" y="78"/>
                </a:lnTo>
                <a:lnTo>
                  <a:pt x="97" y="78"/>
                </a:lnTo>
                <a:lnTo>
                  <a:pt x="96" y="76"/>
                </a:lnTo>
                <a:lnTo>
                  <a:pt x="95" y="73"/>
                </a:lnTo>
                <a:lnTo>
                  <a:pt x="95" y="70"/>
                </a:lnTo>
                <a:lnTo>
                  <a:pt x="96" y="66"/>
                </a:lnTo>
                <a:lnTo>
                  <a:pt x="99" y="65"/>
                </a:lnTo>
                <a:lnTo>
                  <a:pt x="102" y="64"/>
                </a:lnTo>
                <a:lnTo>
                  <a:pt x="105" y="64"/>
                </a:lnTo>
                <a:lnTo>
                  <a:pt x="104" y="61"/>
                </a:lnTo>
                <a:lnTo>
                  <a:pt x="103" y="59"/>
                </a:lnTo>
                <a:lnTo>
                  <a:pt x="101" y="57"/>
                </a:lnTo>
                <a:lnTo>
                  <a:pt x="99" y="54"/>
                </a:lnTo>
                <a:lnTo>
                  <a:pt x="98" y="52"/>
                </a:lnTo>
                <a:lnTo>
                  <a:pt x="97" y="50"/>
                </a:lnTo>
                <a:lnTo>
                  <a:pt x="96" y="48"/>
                </a:lnTo>
                <a:lnTo>
                  <a:pt x="95" y="45"/>
                </a:lnTo>
                <a:lnTo>
                  <a:pt x="96" y="42"/>
                </a:lnTo>
                <a:lnTo>
                  <a:pt x="98" y="39"/>
                </a:lnTo>
                <a:lnTo>
                  <a:pt x="100" y="36"/>
                </a:lnTo>
                <a:lnTo>
                  <a:pt x="101" y="34"/>
                </a:lnTo>
                <a:lnTo>
                  <a:pt x="99" y="34"/>
                </a:lnTo>
                <a:lnTo>
                  <a:pt x="97" y="36"/>
                </a:lnTo>
                <a:lnTo>
                  <a:pt x="94" y="38"/>
                </a:lnTo>
                <a:lnTo>
                  <a:pt x="91" y="39"/>
                </a:lnTo>
                <a:lnTo>
                  <a:pt x="88" y="39"/>
                </a:lnTo>
                <a:lnTo>
                  <a:pt x="85" y="37"/>
                </a:lnTo>
                <a:lnTo>
                  <a:pt x="83" y="35"/>
                </a:lnTo>
                <a:lnTo>
                  <a:pt x="82" y="32"/>
                </a:lnTo>
                <a:lnTo>
                  <a:pt x="83" y="30"/>
                </a:lnTo>
                <a:lnTo>
                  <a:pt x="86" y="28"/>
                </a:lnTo>
                <a:lnTo>
                  <a:pt x="88" y="27"/>
                </a:lnTo>
                <a:lnTo>
                  <a:pt x="90" y="26"/>
                </a:lnTo>
                <a:lnTo>
                  <a:pt x="89" y="24"/>
                </a:lnTo>
                <a:lnTo>
                  <a:pt x="87" y="22"/>
                </a:lnTo>
                <a:lnTo>
                  <a:pt x="86" y="20"/>
                </a:lnTo>
                <a:lnTo>
                  <a:pt x="85" y="19"/>
                </a:lnTo>
                <a:lnTo>
                  <a:pt x="82" y="21"/>
                </a:lnTo>
                <a:lnTo>
                  <a:pt x="81" y="23"/>
                </a:lnTo>
                <a:lnTo>
                  <a:pt x="80" y="25"/>
                </a:lnTo>
                <a:lnTo>
                  <a:pt x="80" y="27"/>
                </a:lnTo>
                <a:lnTo>
                  <a:pt x="79" y="29"/>
                </a:lnTo>
                <a:lnTo>
                  <a:pt x="80" y="32"/>
                </a:lnTo>
                <a:lnTo>
                  <a:pt x="80" y="34"/>
                </a:lnTo>
                <a:lnTo>
                  <a:pt x="80" y="36"/>
                </a:lnTo>
                <a:lnTo>
                  <a:pt x="78" y="39"/>
                </a:lnTo>
                <a:lnTo>
                  <a:pt x="76" y="40"/>
                </a:lnTo>
                <a:lnTo>
                  <a:pt x="74" y="40"/>
                </a:lnTo>
                <a:lnTo>
                  <a:pt x="72" y="41"/>
                </a:lnTo>
                <a:lnTo>
                  <a:pt x="70" y="44"/>
                </a:lnTo>
                <a:lnTo>
                  <a:pt x="70" y="47"/>
                </a:lnTo>
                <a:lnTo>
                  <a:pt x="70" y="50"/>
                </a:lnTo>
                <a:lnTo>
                  <a:pt x="70" y="54"/>
                </a:lnTo>
                <a:lnTo>
                  <a:pt x="71" y="57"/>
                </a:lnTo>
                <a:lnTo>
                  <a:pt x="72" y="60"/>
                </a:lnTo>
                <a:lnTo>
                  <a:pt x="72" y="63"/>
                </a:lnTo>
                <a:lnTo>
                  <a:pt x="71" y="66"/>
                </a:lnTo>
                <a:lnTo>
                  <a:pt x="69" y="72"/>
                </a:lnTo>
                <a:lnTo>
                  <a:pt x="65" y="78"/>
                </a:lnTo>
                <a:lnTo>
                  <a:pt x="62" y="85"/>
                </a:lnTo>
                <a:lnTo>
                  <a:pt x="57" y="91"/>
                </a:lnTo>
                <a:lnTo>
                  <a:pt x="52" y="97"/>
                </a:lnTo>
                <a:lnTo>
                  <a:pt x="47" y="103"/>
                </a:lnTo>
                <a:lnTo>
                  <a:pt x="43" y="107"/>
                </a:lnTo>
                <a:lnTo>
                  <a:pt x="38" y="109"/>
                </a:lnTo>
                <a:lnTo>
                  <a:pt x="37" y="110"/>
                </a:lnTo>
                <a:lnTo>
                  <a:pt x="36" y="111"/>
                </a:lnTo>
                <a:lnTo>
                  <a:pt x="36" y="113"/>
                </a:lnTo>
                <a:lnTo>
                  <a:pt x="36" y="115"/>
                </a:lnTo>
                <a:lnTo>
                  <a:pt x="36" y="117"/>
                </a:lnTo>
                <a:lnTo>
                  <a:pt x="36" y="119"/>
                </a:lnTo>
                <a:lnTo>
                  <a:pt x="36" y="121"/>
                </a:lnTo>
                <a:lnTo>
                  <a:pt x="35" y="122"/>
                </a:lnTo>
                <a:lnTo>
                  <a:pt x="34" y="124"/>
                </a:lnTo>
                <a:lnTo>
                  <a:pt x="32" y="124"/>
                </a:lnTo>
                <a:lnTo>
                  <a:pt x="30" y="125"/>
                </a:lnTo>
                <a:lnTo>
                  <a:pt x="28" y="126"/>
                </a:lnTo>
                <a:lnTo>
                  <a:pt x="26" y="126"/>
                </a:lnTo>
                <a:lnTo>
                  <a:pt x="24" y="128"/>
                </a:lnTo>
                <a:lnTo>
                  <a:pt x="23" y="129"/>
                </a:lnTo>
                <a:lnTo>
                  <a:pt x="22" y="132"/>
                </a:lnTo>
                <a:lnTo>
                  <a:pt x="23" y="135"/>
                </a:lnTo>
                <a:lnTo>
                  <a:pt x="24" y="138"/>
                </a:lnTo>
                <a:lnTo>
                  <a:pt x="26" y="140"/>
                </a:lnTo>
                <a:lnTo>
                  <a:pt x="28" y="141"/>
                </a:lnTo>
                <a:lnTo>
                  <a:pt x="30" y="142"/>
                </a:lnTo>
                <a:lnTo>
                  <a:pt x="32" y="143"/>
                </a:lnTo>
                <a:lnTo>
                  <a:pt x="34" y="143"/>
                </a:lnTo>
                <a:lnTo>
                  <a:pt x="37" y="143"/>
                </a:lnTo>
                <a:lnTo>
                  <a:pt x="36" y="146"/>
                </a:lnTo>
                <a:lnTo>
                  <a:pt x="35" y="148"/>
                </a:lnTo>
                <a:lnTo>
                  <a:pt x="34" y="151"/>
                </a:lnTo>
                <a:lnTo>
                  <a:pt x="31" y="151"/>
                </a:lnTo>
                <a:lnTo>
                  <a:pt x="28" y="151"/>
                </a:lnTo>
                <a:lnTo>
                  <a:pt x="27" y="149"/>
                </a:lnTo>
                <a:lnTo>
                  <a:pt x="25" y="147"/>
                </a:lnTo>
                <a:lnTo>
                  <a:pt x="24" y="144"/>
                </a:lnTo>
                <a:lnTo>
                  <a:pt x="23" y="142"/>
                </a:lnTo>
                <a:lnTo>
                  <a:pt x="21" y="139"/>
                </a:lnTo>
                <a:lnTo>
                  <a:pt x="20" y="138"/>
                </a:lnTo>
                <a:lnTo>
                  <a:pt x="17" y="137"/>
                </a:lnTo>
                <a:lnTo>
                  <a:pt x="14" y="138"/>
                </a:lnTo>
                <a:lnTo>
                  <a:pt x="10" y="141"/>
                </a:lnTo>
                <a:lnTo>
                  <a:pt x="8" y="143"/>
                </a:lnTo>
                <a:lnTo>
                  <a:pt x="7" y="146"/>
                </a:lnTo>
                <a:lnTo>
                  <a:pt x="7" y="149"/>
                </a:lnTo>
                <a:lnTo>
                  <a:pt x="9" y="151"/>
                </a:lnTo>
                <a:lnTo>
                  <a:pt x="11" y="153"/>
                </a:lnTo>
                <a:lnTo>
                  <a:pt x="12" y="155"/>
                </a:lnTo>
                <a:lnTo>
                  <a:pt x="11" y="155"/>
                </a:lnTo>
                <a:lnTo>
                  <a:pt x="10" y="156"/>
                </a:lnTo>
                <a:lnTo>
                  <a:pt x="9" y="156"/>
                </a:lnTo>
                <a:lnTo>
                  <a:pt x="7" y="157"/>
                </a:lnTo>
                <a:lnTo>
                  <a:pt x="5" y="157"/>
                </a:lnTo>
                <a:lnTo>
                  <a:pt x="4" y="157"/>
                </a:lnTo>
                <a:lnTo>
                  <a:pt x="2" y="157"/>
                </a:lnTo>
                <a:lnTo>
                  <a:pt x="0" y="157"/>
                </a:lnTo>
                <a:lnTo>
                  <a:pt x="1" y="159"/>
                </a:lnTo>
                <a:lnTo>
                  <a:pt x="1" y="163"/>
                </a:lnTo>
                <a:lnTo>
                  <a:pt x="3" y="165"/>
                </a:lnTo>
                <a:lnTo>
                  <a:pt x="6" y="165"/>
                </a:lnTo>
                <a:lnTo>
                  <a:pt x="8" y="165"/>
                </a:lnTo>
                <a:lnTo>
                  <a:pt x="10" y="165"/>
                </a:lnTo>
                <a:lnTo>
                  <a:pt x="12" y="165"/>
                </a:lnTo>
                <a:lnTo>
                  <a:pt x="15" y="165"/>
                </a:lnTo>
                <a:lnTo>
                  <a:pt x="17" y="166"/>
                </a:lnTo>
                <a:lnTo>
                  <a:pt x="19" y="167"/>
                </a:lnTo>
                <a:lnTo>
                  <a:pt x="20" y="168"/>
                </a:lnTo>
                <a:lnTo>
                  <a:pt x="22" y="170"/>
                </a:lnTo>
                <a:lnTo>
                  <a:pt x="23" y="171"/>
                </a:lnTo>
                <a:lnTo>
                  <a:pt x="26" y="172"/>
                </a:lnTo>
                <a:lnTo>
                  <a:pt x="29" y="172"/>
                </a:lnTo>
                <a:lnTo>
                  <a:pt x="32" y="172"/>
                </a:lnTo>
                <a:lnTo>
                  <a:pt x="35" y="170"/>
                </a:lnTo>
                <a:lnTo>
                  <a:pt x="37" y="169"/>
                </a:lnTo>
                <a:lnTo>
                  <a:pt x="40" y="167"/>
                </a:lnTo>
                <a:lnTo>
                  <a:pt x="42" y="166"/>
                </a:lnTo>
                <a:lnTo>
                  <a:pt x="45" y="164"/>
                </a:lnTo>
                <a:lnTo>
                  <a:pt x="48" y="163"/>
                </a:lnTo>
                <a:lnTo>
                  <a:pt x="52" y="163"/>
                </a:lnTo>
                <a:lnTo>
                  <a:pt x="52" y="160"/>
                </a:lnTo>
                <a:lnTo>
                  <a:pt x="53" y="157"/>
                </a:lnTo>
                <a:lnTo>
                  <a:pt x="55" y="155"/>
                </a:lnTo>
                <a:lnTo>
                  <a:pt x="57" y="153"/>
                </a:lnTo>
                <a:lnTo>
                  <a:pt x="59" y="154"/>
                </a:lnTo>
                <a:lnTo>
                  <a:pt x="61" y="155"/>
                </a:lnTo>
                <a:lnTo>
                  <a:pt x="62" y="157"/>
                </a:lnTo>
                <a:lnTo>
                  <a:pt x="65" y="157"/>
                </a:lnTo>
                <a:lnTo>
                  <a:pt x="66" y="157"/>
                </a:lnTo>
                <a:lnTo>
                  <a:pt x="67" y="156"/>
                </a:lnTo>
                <a:lnTo>
                  <a:pt x="68" y="155"/>
                </a:lnTo>
                <a:lnTo>
                  <a:pt x="69" y="154"/>
                </a:lnTo>
                <a:lnTo>
                  <a:pt x="70" y="155"/>
                </a:lnTo>
                <a:lnTo>
                  <a:pt x="72" y="157"/>
                </a:lnTo>
                <a:lnTo>
                  <a:pt x="75" y="159"/>
                </a:lnTo>
                <a:lnTo>
                  <a:pt x="77" y="161"/>
                </a:lnTo>
                <a:lnTo>
                  <a:pt x="79" y="160"/>
                </a:lnTo>
                <a:lnTo>
                  <a:pt x="80" y="159"/>
                </a:lnTo>
                <a:lnTo>
                  <a:pt x="80" y="158"/>
                </a:lnTo>
                <a:lnTo>
                  <a:pt x="82" y="158"/>
                </a:lnTo>
                <a:lnTo>
                  <a:pt x="84" y="158"/>
                </a:lnTo>
                <a:lnTo>
                  <a:pt x="87" y="160"/>
                </a:lnTo>
                <a:lnTo>
                  <a:pt x="89" y="161"/>
                </a:lnTo>
                <a:lnTo>
                  <a:pt x="90" y="164"/>
                </a:lnTo>
                <a:lnTo>
                  <a:pt x="91" y="166"/>
                </a:lnTo>
                <a:lnTo>
                  <a:pt x="92" y="168"/>
                </a:lnTo>
                <a:lnTo>
                  <a:pt x="92" y="169"/>
                </a:lnTo>
                <a:lnTo>
                  <a:pt x="94" y="172"/>
                </a:lnTo>
                <a:lnTo>
                  <a:pt x="96" y="172"/>
                </a:lnTo>
                <a:lnTo>
                  <a:pt x="99" y="172"/>
                </a:lnTo>
                <a:lnTo>
                  <a:pt x="103" y="172"/>
                </a:lnTo>
                <a:lnTo>
                  <a:pt x="105" y="173"/>
                </a:lnTo>
                <a:lnTo>
                  <a:pt x="107" y="173"/>
                </a:lnTo>
                <a:lnTo>
                  <a:pt x="109" y="174"/>
                </a:lnTo>
                <a:lnTo>
                  <a:pt x="111" y="175"/>
                </a:lnTo>
                <a:lnTo>
                  <a:pt x="113" y="176"/>
                </a:lnTo>
                <a:lnTo>
                  <a:pt x="115" y="178"/>
                </a:lnTo>
                <a:lnTo>
                  <a:pt x="116" y="179"/>
                </a:lnTo>
                <a:lnTo>
                  <a:pt x="118" y="180"/>
                </a:lnTo>
                <a:lnTo>
                  <a:pt x="121" y="180"/>
                </a:lnTo>
                <a:lnTo>
                  <a:pt x="121" y="189"/>
                </a:lnTo>
                <a:lnTo>
                  <a:pt x="120" y="190"/>
                </a:lnTo>
                <a:lnTo>
                  <a:pt x="120" y="191"/>
                </a:lnTo>
                <a:lnTo>
                  <a:pt x="118" y="194"/>
                </a:lnTo>
                <a:lnTo>
                  <a:pt x="118" y="196"/>
                </a:lnTo>
                <a:lnTo>
                  <a:pt x="117" y="199"/>
                </a:lnTo>
                <a:lnTo>
                  <a:pt x="116" y="201"/>
                </a:lnTo>
                <a:lnTo>
                  <a:pt x="115" y="203"/>
                </a:lnTo>
                <a:lnTo>
                  <a:pt x="115" y="205"/>
                </a:lnTo>
                <a:lnTo>
                  <a:pt x="116" y="209"/>
                </a:lnTo>
                <a:lnTo>
                  <a:pt x="117" y="211"/>
                </a:lnTo>
                <a:lnTo>
                  <a:pt x="118" y="213"/>
                </a:lnTo>
                <a:lnTo>
                  <a:pt x="120" y="215"/>
                </a:lnTo>
                <a:lnTo>
                  <a:pt x="123" y="216"/>
                </a:lnTo>
                <a:lnTo>
                  <a:pt x="126" y="217"/>
                </a:lnTo>
                <a:lnTo>
                  <a:pt x="128" y="218"/>
                </a:lnTo>
                <a:lnTo>
                  <a:pt x="131" y="220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45">
            <a:extLst>
              <a:ext uri="{FF2B5EF4-FFF2-40B4-BE49-F238E27FC236}">
                <a16:creationId xmlns="" xmlns:a16="http://schemas.microsoft.com/office/drawing/2014/main" id="{B6668625-C3B8-4BF1-810F-AFED8D739F27}"/>
              </a:ext>
            </a:extLst>
          </p:cNvPr>
          <p:cNvSpPr>
            <a:spLocks/>
          </p:cNvSpPr>
          <p:nvPr/>
        </p:nvSpPr>
        <p:spPr bwMode="auto">
          <a:xfrm>
            <a:off x="2914575" y="4168460"/>
            <a:ext cx="53039" cy="46195"/>
          </a:xfrm>
          <a:custGeom>
            <a:avLst/>
            <a:gdLst>
              <a:gd name="T0" fmla="*/ 3 w 27"/>
              <a:gd name="T1" fmla="*/ 0 h 25"/>
              <a:gd name="T2" fmla="*/ 2 w 27"/>
              <a:gd name="T3" fmla="*/ 4 h 25"/>
              <a:gd name="T4" fmla="*/ 1 w 27"/>
              <a:gd name="T5" fmla="*/ 6 h 25"/>
              <a:gd name="T6" fmla="*/ 0 w 27"/>
              <a:gd name="T7" fmla="*/ 9 h 25"/>
              <a:gd name="T8" fmla="*/ 0 w 27"/>
              <a:gd name="T9" fmla="*/ 12 h 25"/>
              <a:gd name="T10" fmla="*/ 1 w 27"/>
              <a:gd name="T11" fmla="*/ 14 h 25"/>
              <a:gd name="T12" fmla="*/ 2 w 27"/>
              <a:gd name="T13" fmla="*/ 16 h 25"/>
              <a:gd name="T14" fmla="*/ 5 w 27"/>
              <a:gd name="T15" fmla="*/ 18 h 25"/>
              <a:gd name="T16" fmla="*/ 8 w 27"/>
              <a:gd name="T17" fmla="*/ 20 h 25"/>
              <a:gd name="T18" fmla="*/ 11 w 27"/>
              <a:gd name="T19" fmla="*/ 21 h 25"/>
              <a:gd name="T20" fmla="*/ 14 w 27"/>
              <a:gd name="T21" fmla="*/ 23 h 25"/>
              <a:gd name="T22" fmla="*/ 17 w 27"/>
              <a:gd name="T23" fmla="*/ 23 h 25"/>
              <a:gd name="T24" fmla="*/ 19 w 27"/>
              <a:gd name="T25" fmla="*/ 24 h 25"/>
              <a:gd name="T26" fmla="*/ 21 w 27"/>
              <a:gd name="T27" fmla="*/ 23 h 25"/>
              <a:gd name="T28" fmla="*/ 24 w 27"/>
              <a:gd name="T29" fmla="*/ 21 h 25"/>
              <a:gd name="T30" fmla="*/ 25 w 27"/>
              <a:gd name="T31" fmla="*/ 18 h 25"/>
              <a:gd name="T32" fmla="*/ 26 w 27"/>
              <a:gd name="T33" fmla="*/ 15 h 25"/>
              <a:gd name="T34" fmla="*/ 25 w 27"/>
              <a:gd name="T35" fmla="*/ 12 h 25"/>
              <a:gd name="T36" fmla="*/ 23 w 27"/>
              <a:gd name="T37" fmla="*/ 8 h 25"/>
              <a:gd name="T38" fmla="*/ 19 w 27"/>
              <a:gd name="T39" fmla="*/ 6 h 25"/>
              <a:gd name="T40" fmla="*/ 15 w 27"/>
              <a:gd name="T41" fmla="*/ 3 h 25"/>
              <a:gd name="T42" fmla="*/ 11 w 27"/>
              <a:gd name="T43" fmla="*/ 1 h 25"/>
              <a:gd name="T44" fmla="*/ 7 w 27"/>
              <a:gd name="T45" fmla="*/ 0 h 25"/>
              <a:gd name="T46" fmla="*/ 4 w 27"/>
              <a:gd name="T47" fmla="*/ 0 h 25"/>
              <a:gd name="T48" fmla="*/ 3 w 27"/>
              <a:gd name="T4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" h="25">
                <a:moveTo>
                  <a:pt x="3" y="0"/>
                </a:moveTo>
                <a:lnTo>
                  <a:pt x="2" y="4"/>
                </a:lnTo>
                <a:lnTo>
                  <a:pt x="1" y="6"/>
                </a:lnTo>
                <a:lnTo>
                  <a:pt x="0" y="9"/>
                </a:lnTo>
                <a:lnTo>
                  <a:pt x="0" y="12"/>
                </a:lnTo>
                <a:lnTo>
                  <a:pt x="1" y="14"/>
                </a:lnTo>
                <a:lnTo>
                  <a:pt x="2" y="16"/>
                </a:lnTo>
                <a:lnTo>
                  <a:pt x="5" y="18"/>
                </a:lnTo>
                <a:lnTo>
                  <a:pt x="8" y="20"/>
                </a:lnTo>
                <a:lnTo>
                  <a:pt x="11" y="21"/>
                </a:lnTo>
                <a:lnTo>
                  <a:pt x="14" y="23"/>
                </a:lnTo>
                <a:lnTo>
                  <a:pt x="17" y="23"/>
                </a:lnTo>
                <a:lnTo>
                  <a:pt x="19" y="24"/>
                </a:lnTo>
                <a:lnTo>
                  <a:pt x="21" y="23"/>
                </a:lnTo>
                <a:lnTo>
                  <a:pt x="24" y="21"/>
                </a:lnTo>
                <a:lnTo>
                  <a:pt x="25" y="18"/>
                </a:lnTo>
                <a:lnTo>
                  <a:pt x="26" y="15"/>
                </a:lnTo>
                <a:lnTo>
                  <a:pt x="25" y="12"/>
                </a:lnTo>
                <a:lnTo>
                  <a:pt x="23" y="8"/>
                </a:lnTo>
                <a:lnTo>
                  <a:pt x="19" y="6"/>
                </a:lnTo>
                <a:lnTo>
                  <a:pt x="15" y="3"/>
                </a:lnTo>
                <a:lnTo>
                  <a:pt x="11" y="1"/>
                </a:lnTo>
                <a:lnTo>
                  <a:pt x="7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FD4F00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46">
            <a:extLst>
              <a:ext uri="{FF2B5EF4-FFF2-40B4-BE49-F238E27FC236}">
                <a16:creationId xmlns="" xmlns:a16="http://schemas.microsoft.com/office/drawing/2014/main" id="{70715D99-0A78-4BE2-913C-7AA871160936}"/>
              </a:ext>
            </a:extLst>
          </p:cNvPr>
          <p:cNvSpPr>
            <a:spLocks/>
          </p:cNvSpPr>
          <p:nvPr/>
        </p:nvSpPr>
        <p:spPr bwMode="auto">
          <a:xfrm>
            <a:off x="2914575" y="4168460"/>
            <a:ext cx="53039" cy="46195"/>
          </a:xfrm>
          <a:custGeom>
            <a:avLst/>
            <a:gdLst>
              <a:gd name="T0" fmla="*/ 3 w 27"/>
              <a:gd name="T1" fmla="*/ 0 h 25"/>
              <a:gd name="T2" fmla="*/ 3 w 27"/>
              <a:gd name="T3" fmla="*/ 0 h 25"/>
              <a:gd name="T4" fmla="*/ 2 w 27"/>
              <a:gd name="T5" fmla="*/ 4 h 25"/>
              <a:gd name="T6" fmla="*/ 1 w 27"/>
              <a:gd name="T7" fmla="*/ 6 h 25"/>
              <a:gd name="T8" fmla="*/ 0 w 27"/>
              <a:gd name="T9" fmla="*/ 9 h 25"/>
              <a:gd name="T10" fmla="*/ 0 w 27"/>
              <a:gd name="T11" fmla="*/ 12 h 25"/>
              <a:gd name="T12" fmla="*/ 1 w 27"/>
              <a:gd name="T13" fmla="*/ 14 h 25"/>
              <a:gd name="T14" fmla="*/ 2 w 27"/>
              <a:gd name="T15" fmla="*/ 16 h 25"/>
              <a:gd name="T16" fmla="*/ 5 w 27"/>
              <a:gd name="T17" fmla="*/ 18 h 25"/>
              <a:gd name="T18" fmla="*/ 8 w 27"/>
              <a:gd name="T19" fmla="*/ 20 h 25"/>
              <a:gd name="T20" fmla="*/ 11 w 27"/>
              <a:gd name="T21" fmla="*/ 21 h 25"/>
              <a:gd name="T22" fmla="*/ 14 w 27"/>
              <a:gd name="T23" fmla="*/ 23 h 25"/>
              <a:gd name="T24" fmla="*/ 17 w 27"/>
              <a:gd name="T25" fmla="*/ 23 h 25"/>
              <a:gd name="T26" fmla="*/ 19 w 27"/>
              <a:gd name="T27" fmla="*/ 24 h 25"/>
              <a:gd name="T28" fmla="*/ 21 w 27"/>
              <a:gd name="T29" fmla="*/ 23 h 25"/>
              <a:gd name="T30" fmla="*/ 24 w 27"/>
              <a:gd name="T31" fmla="*/ 21 h 25"/>
              <a:gd name="T32" fmla="*/ 25 w 27"/>
              <a:gd name="T33" fmla="*/ 18 h 25"/>
              <a:gd name="T34" fmla="*/ 26 w 27"/>
              <a:gd name="T35" fmla="*/ 15 h 25"/>
              <a:gd name="T36" fmla="*/ 25 w 27"/>
              <a:gd name="T37" fmla="*/ 12 h 25"/>
              <a:gd name="T38" fmla="*/ 23 w 27"/>
              <a:gd name="T39" fmla="*/ 8 h 25"/>
              <a:gd name="T40" fmla="*/ 19 w 27"/>
              <a:gd name="T41" fmla="*/ 6 h 25"/>
              <a:gd name="T42" fmla="*/ 15 w 27"/>
              <a:gd name="T43" fmla="*/ 3 h 25"/>
              <a:gd name="T44" fmla="*/ 11 w 27"/>
              <a:gd name="T45" fmla="*/ 1 h 25"/>
              <a:gd name="T46" fmla="*/ 7 w 27"/>
              <a:gd name="T47" fmla="*/ 0 h 25"/>
              <a:gd name="T48" fmla="*/ 4 w 27"/>
              <a:gd name="T49" fmla="*/ 0 h 25"/>
              <a:gd name="T50" fmla="*/ 3 w 27"/>
              <a:gd name="T5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" h="25">
                <a:moveTo>
                  <a:pt x="3" y="0"/>
                </a:moveTo>
                <a:lnTo>
                  <a:pt x="3" y="0"/>
                </a:lnTo>
                <a:lnTo>
                  <a:pt x="2" y="4"/>
                </a:lnTo>
                <a:lnTo>
                  <a:pt x="1" y="6"/>
                </a:lnTo>
                <a:lnTo>
                  <a:pt x="0" y="9"/>
                </a:lnTo>
                <a:lnTo>
                  <a:pt x="0" y="12"/>
                </a:lnTo>
                <a:lnTo>
                  <a:pt x="1" y="14"/>
                </a:lnTo>
                <a:lnTo>
                  <a:pt x="2" y="16"/>
                </a:lnTo>
                <a:lnTo>
                  <a:pt x="5" y="18"/>
                </a:lnTo>
                <a:lnTo>
                  <a:pt x="8" y="20"/>
                </a:lnTo>
                <a:lnTo>
                  <a:pt x="11" y="21"/>
                </a:lnTo>
                <a:lnTo>
                  <a:pt x="14" y="23"/>
                </a:lnTo>
                <a:lnTo>
                  <a:pt x="17" y="23"/>
                </a:lnTo>
                <a:lnTo>
                  <a:pt x="19" y="24"/>
                </a:lnTo>
                <a:lnTo>
                  <a:pt x="21" y="23"/>
                </a:lnTo>
                <a:lnTo>
                  <a:pt x="24" y="21"/>
                </a:lnTo>
                <a:lnTo>
                  <a:pt x="25" y="18"/>
                </a:lnTo>
                <a:lnTo>
                  <a:pt x="26" y="15"/>
                </a:lnTo>
                <a:lnTo>
                  <a:pt x="25" y="12"/>
                </a:lnTo>
                <a:lnTo>
                  <a:pt x="23" y="8"/>
                </a:lnTo>
                <a:lnTo>
                  <a:pt x="19" y="6"/>
                </a:lnTo>
                <a:lnTo>
                  <a:pt x="15" y="3"/>
                </a:lnTo>
                <a:lnTo>
                  <a:pt x="11" y="1"/>
                </a:lnTo>
                <a:lnTo>
                  <a:pt x="7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49">
            <a:extLst>
              <a:ext uri="{FF2B5EF4-FFF2-40B4-BE49-F238E27FC236}">
                <a16:creationId xmlns="" xmlns:a16="http://schemas.microsoft.com/office/drawing/2014/main" id="{8C6AFD13-44E2-4EF0-A391-6187F3267922}"/>
              </a:ext>
            </a:extLst>
          </p:cNvPr>
          <p:cNvSpPr>
            <a:spLocks/>
          </p:cNvSpPr>
          <p:nvPr/>
        </p:nvSpPr>
        <p:spPr bwMode="auto">
          <a:xfrm>
            <a:off x="2095408" y="3468146"/>
            <a:ext cx="47146" cy="51739"/>
          </a:xfrm>
          <a:custGeom>
            <a:avLst/>
            <a:gdLst>
              <a:gd name="T0" fmla="*/ 0 w 24"/>
              <a:gd name="T1" fmla="*/ 13 h 28"/>
              <a:gd name="T2" fmla="*/ 0 w 24"/>
              <a:gd name="T3" fmla="*/ 15 h 28"/>
              <a:gd name="T4" fmla="*/ 1 w 24"/>
              <a:gd name="T5" fmla="*/ 18 h 28"/>
              <a:gd name="T6" fmla="*/ 1 w 24"/>
              <a:gd name="T7" fmla="*/ 19 h 28"/>
              <a:gd name="T8" fmla="*/ 2 w 24"/>
              <a:gd name="T9" fmla="*/ 21 h 28"/>
              <a:gd name="T10" fmla="*/ 3 w 24"/>
              <a:gd name="T11" fmla="*/ 23 h 28"/>
              <a:gd name="T12" fmla="*/ 4 w 24"/>
              <a:gd name="T13" fmla="*/ 24 h 28"/>
              <a:gd name="T14" fmla="*/ 5 w 24"/>
              <a:gd name="T15" fmla="*/ 26 h 28"/>
              <a:gd name="T16" fmla="*/ 6 w 24"/>
              <a:gd name="T17" fmla="*/ 27 h 28"/>
              <a:gd name="T18" fmla="*/ 8 w 24"/>
              <a:gd name="T19" fmla="*/ 25 h 28"/>
              <a:gd name="T20" fmla="*/ 10 w 24"/>
              <a:gd name="T21" fmla="*/ 23 h 28"/>
              <a:gd name="T22" fmla="*/ 12 w 24"/>
              <a:gd name="T23" fmla="*/ 22 h 28"/>
              <a:gd name="T24" fmla="*/ 13 w 24"/>
              <a:gd name="T25" fmla="*/ 22 h 28"/>
              <a:gd name="T26" fmla="*/ 15 w 24"/>
              <a:gd name="T27" fmla="*/ 21 h 28"/>
              <a:gd name="T28" fmla="*/ 17 w 24"/>
              <a:gd name="T29" fmla="*/ 21 h 28"/>
              <a:gd name="T30" fmla="*/ 19 w 24"/>
              <a:gd name="T31" fmla="*/ 21 h 28"/>
              <a:gd name="T32" fmla="*/ 21 w 24"/>
              <a:gd name="T33" fmla="*/ 21 h 28"/>
              <a:gd name="T34" fmla="*/ 21 w 24"/>
              <a:gd name="T35" fmla="*/ 20 h 28"/>
              <a:gd name="T36" fmla="*/ 22 w 24"/>
              <a:gd name="T37" fmla="*/ 18 h 28"/>
              <a:gd name="T38" fmla="*/ 23 w 24"/>
              <a:gd name="T39" fmla="*/ 15 h 28"/>
              <a:gd name="T40" fmla="*/ 23 w 24"/>
              <a:gd name="T41" fmla="*/ 13 h 28"/>
              <a:gd name="T42" fmla="*/ 23 w 24"/>
              <a:gd name="T43" fmla="*/ 10 h 28"/>
              <a:gd name="T44" fmla="*/ 22 w 24"/>
              <a:gd name="T45" fmla="*/ 7 h 28"/>
              <a:gd name="T46" fmla="*/ 21 w 24"/>
              <a:gd name="T47" fmla="*/ 4 h 28"/>
              <a:gd name="T48" fmla="*/ 19 w 24"/>
              <a:gd name="T49" fmla="*/ 3 h 28"/>
              <a:gd name="T50" fmla="*/ 18 w 24"/>
              <a:gd name="T51" fmla="*/ 2 h 28"/>
              <a:gd name="T52" fmla="*/ 16 w 24"/>
              <a:gd name="T53" fmla="*/ 1 h 28"/>
              <a:gd name="T54" fmla="*/ 14 w 24"/>
              <a:gd name="T55" fmla="*/ 0 h 28"/>
              <a:gd name="T56" fmla="*/ 13 w 24"/>
              <a:gd name="T57" fmla="*/ 3 h 28"/>
              <a:gd name="T58" fmla="*/ 12 w 24"/>
              <a:gd name="T59" fmla="*/ 5 h 28"/>
              <a:gd name="T60" fmla="*/ 10 w 24"/>
              <a:gd name="T61" fmla="*/ 7 h 28"/>
              <a:gd name="T62" fmla="*/ 8 w 24"/>
              <a:gd name="T63" fmla="*/ 9 h 28"/>
              <a:gd name="T64" fmla="*/ 6 w 24"/>
              <a:gd name="T65" fmla="*/ 11 h 28"/>
              <a:gd name="T66" fmla="*/ 5 w 24"/>
              <a:gd name="T67" fmla="*/ 12 h 28"/>
              <a:gd name="T68" fmla="*/ 2 w 24"/>
              <a:gd name="T69" fmla="*/ 12 h 28"/>
              <a:gd name="T70" fmla="*/ 0 w 24"/>
              <a:gd name="T71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28">
                <a:moveTo>
                  <a:pt x="0" y="13"/>
                </a:moveTo>
                <a:lnTo>
                  <a:pt x="0" y="15"/>
                </a:lnTo>
                <a:lnTo>
                  <a:pt x="1" y="18"/>
                </a:lnTo>
                <a:lnTo>
                  <a:pt x="1" y="19"/>
                </a:lnTo>
                <a:lnTo>
                  <a:pt x="2" y="21"/>
                </a:lnTo>
                <a:lnTo>
                  <a:pt x="3" y="23"/>
                </a:lnTo>
                <a:lnTo>
                  <a:pt x="4" y="24"/>
                </a:lnTo>
                <a:lnTo>
                  <a:pt x="5" y="26"/>
                </a:lnTo>
                <a:lnTo>
                  <a:pt x="6" y="27"/>
                </a:lnTo>
                <a:lnTo>
                  <a:pt x="8" y="25"/>
                </a:lnTo>
                <a:lnTo>
                  <a:pt x="10" y="23"/>
                </a:lnTo>
                <a:lnTo>
                  <a:pt x="12" y="22"/>
                </a:lnTo>
                <a:lnTo>
                  <a:pt x="13" y="22"/>
                </a:lnTo>
                <a:lnTo>
                  <a:pt x="15" y="21"/>
                </a:lnTo>
                <a:lnTo>
                  <a:pt x="17" y="21"/>
                </a:lnTo>
                <a:lnTo>
                  <a:pt x="19" y="21"/>
                </a:lnTo>
                <a:lnTo>
                  <a:pt x="21" y="21"/>
                </a:lnTo>
                <a:lnTo>
                  <a:pt x="21" y="20"/>
                </a:lnTo>
                <a:lnTo>
                  <a:pt x="22" y="18"/>
                </a:lnTo>
                <a:lnTo>
                  <a:pt x="23" y="15"/>
                </a:lnTo>
                <a:lnTo>
                  <a:pt x="23" y="13"/>
                </a:lnTo>
                <a:lnTo>
                  <a:pt x="23" y="10"/>
                </a:lnTo>
                <a:lnTo>
                  <a:pt x="22" y="7"/>
                </a:lnTo>
                <a:lnTo>
                  <a:pt x="21" y="4"/>
                </a:lnTo>
                <a:lnTo>
                  <a:pt x="19" y="3"/>
                </a:lnTo>
                <a:lnTo>
                  <a:pt x="18" y="2"/>
                </a:lnTo>
                <a:lnTo>
                  <a:pt x="16" y="1"/>
                </a:lnTo>
                <a:lnTo>
                  <a:pt x="14" y="0"/>
                </a:lnTo>
                <a:lnTo>
                  <a:pt x="13" y="3"/>
                </a:lnTo>
                <a:lnTo>
                  <a:pt x="12" y="5"/>
                </a:lnTo>
                <a:lnTo>
                  <a:pt x="10" y="7"/>
                </a:lnTo>
                <a:lnTo>
                  <a:pt x="8" y="9"/>
                </a:lnTo>
                <a:lnTo>
                  <a:pt x="6" y="11"/>
                </a:lnTo>
                <a:lnTo>
                  <a:pt x="5" y="12"/>
                </a:lnTo>
                <a:lnTo>
                  <a:pt x="2" y="12"/>
                </a:lnTo>
                <a:lnTo>
                  <a:pt x="0" y="13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50">
            <a:extLst>
              <a:ext uri="{FF2B5EF4-FFF2-40B4-BE49-F238E27FC236}">
                <a16:creationId xmlns="" xmlns:a16="http://schemas.microsoft.com/office/drawing/2014/main" id="{E1718620-2371-407A-9520-9AC5CFFFA245}"/>
              </a:ext>
            </a:extLst>
          </p:cNvPr>
          <p:cNvSpPr>
            <a:spLocks/>
          </p:cNvSpPr>
          <p:nvPr/>
        </p:nvSpPr>
        <p:spPr bwMode="auto">
          <a:xfrm>
            <a:off x="2095408" y="3468146"/>
            <a:ext cx="47146" cy="51739"/>
          </a:xfrm>
          <a:custGeom>
            <a:avLst/>
            <a:gdLst>
              <a:gd name="T0" fmla="*/ 0 w 24"/>
              <a:gd name="T1" fmla="*/ 13 h 28"/>
              <a:gd name="T2" fmla="*/ 0 w 24"/>
              <a:gd name="T3" fmla="*/ 13 h 28"/>
              <a:gd name="T4" fmla="*/ 0 w 24"/>
              <a:gd name="T5" fmla="*/ 15 h 28"/>
              <a:gd name="T6" fmla="*/ 1 w 24"/>
              <a:gd name="T7" fmla="*/ 18 h 28"/>
              <a:gd name="T8" fmla="*/ 1 w 24"/>
              <a:gd name="T9" fmla="*/ 19 h 28"/>
              <a:gd name="T10" fmla="*/ 2 w 24"/>
              <a:gd name="T11" fmla="*/ 21 h 28"/>
              <a:gd name="T12" fmla="*/ 3 w 24"/>
              <a:gd name="T13" fmla="*/ 23 h 28"/>
              <a:gd name="T14" fmla="*/ 4 w 24"/>
              <a:gd name="T15" fmla="*/ 24 h 28"/>
              <a:gd name="T16" fmla="*/ 5 w 24"/>
              <a:gd name="T17" fmla="*/ 26 h 28"/>
              <a:gd name="T18" fmla="*/ 6 w 24"/>
              <a:gd name="T19" fmla="*/ 27 h 28"/>
              <a:gd name="T20" fmla="*/ 8 w 24"/>
              <a:gd name="T21" fmla="*/ 25 h 28"/>
              <a:gd name="T22" fmla="*/ 10 w 24"/>
              <a:gd name="T23" fmla="*/ 23 h 28"/>
              <a:gd name="T24" fmla="*/ 12 w 24"/>
              <a:gd name="T25" fmla="*/ 22 h 28"/>
              <a:gd name="T26" fmla="*/ 13 w 24"/>
              <a:gd name="T27" fmla="*/ 22 h 28"/>
              <a:gd name="T28" fmla="*/ 15 w 24"/>
              <a:gd name="T29" fmla="*/ 21 h 28"/>
              <a:gd name="T30" fmla="*/ 17 w 24"/>
              <a:gd name="T31" fmla="*/ 21 h 28"/>
              <a:gd name="T32" fmla="*/ 19 w 24"/>
              <a:gd name="T33" fmla="*/ 21 h 28"/>
              <a:gd name="T34" fmla="*/ 21 w 24"/>
              <a:gd name="T35" fmla="*/ 21 h 28"/>
              <a:gd name="T36" fmla="*/ 21 w 24"/>
              <a:gd name="T37" fmla="*/ 20 h 28"/>
              <a:gd name="T38" fmla="*/ 22 w 24"/>
              <a:gd name="T39" fmla="*/ 18 h 28"/>
              <a:gd name="T40" fmla="*/ 23 w 24"/>
              <a:gd name="T41" fmla="*/ 15 h 28"/>
              <a:gd name="T42" fmla="*/ 23 w 24"/>
              <a:gd name="T43" fmla="*/ 13 h 28"/>
              <a:gd name="T44" fmla="*/ 23 w 24"/>
              <a:gd name="T45" fmla="*/ 10 h 28"/>
              <a:gd name="T46" fmla="*/ 22 w 24"/>
              <a:gd name="T47" fmla="*/ 7 h 28"/>
              <a:gd name="T48" fmla="*/ 21 w 24"/>
              <a:gd name="T49" fmla="*/ 4 h 28"/>
              <a:gd name="T50" fmla="*/ 19 w 24"/>
              <a:gd name="T51" fmla="*/ 3 h 28"/>
              <a:gd name="T52" fmla="*/ 18 w 24"/>
              <a:gd name="T53" fmla="*/ 2 h 28"/>
              <a:gd name="T54" fmla="*/ 16 w 24"/>
              <a:gd name="T55" fmla="*/ 1 h 28"/>
              <a:gd name="T56" fmla="*/ 14 w 24"/>
              <a:gd name="T57" fmla="*/ 0 h 28"/>
              <a:gd name="T58" fmla="*/ 13 w 24"/>
              <a:gd name="T59" fmla="*/ 3 h 28"/>
              <a:gd name="T60" fmla="*/ 12 w 24"/>
              <a:gd name="T61" fmla="*/ 5 h 28"/>
              <a:gd name="T62" fmla="*/ 10 w 24"/>
              <a:gd name="T63" fmla="*/ 7 h 28"/>
              <a:gd name="T64" fmla="*/ 8 w 24"/>
              <a:gd name="T65" fmla="*/ 9 h 28"/>
              <a:gd name="T66" fmla="*/ 6 w 24"/>
              <a:gd name="T67" fmla="*/ 11 h 28"/>
              <a:gd name="T68" fmla="*/ 5 w 24"/>
              <a:gd name="T69" fmla="*/ 12 h 28"/>
              <a:gd name="T70" fmla="*/ 2 w 24"/>
              <a:gd name="T71" fmla="*/ 12 h 28"/>
              <a:gd name="T72" fmla="*/ 0 w 24"/>
              <a:gd name="T73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" h="28">
                <a:moveTo>
                  <a:pt x="0" y="13"/>
                </a:moveTo>
                <a:lnTo>
                  <a:pt x="0" y="13"/>
                </a:lnTo>
                <a:lnTo>
                  <a:pt x="0" y="15"/>
                </a:lnTo>
                <a:lnTo>
                  <a:pt x="1" y="18"/>
                </a:lnTo>
                <a:lnTo>
                  <a:pt x="1" y="19"/>
                </a:lnTo>
                <a:lnTo>
                  <a:pt x="2" y="21"/>
                </a:lnTo>
                <a:lnTo>
                  <a:pt x="3" y="23"/>
                </a:lnTo>
                <a:lnTo>
                  <a:pt x="4" y="24"/>
                </a:lnTo>
                <a:lnTo>
                  <a:pt x="5" y="26"/>
                </a:lnTo>
                <a:lnTo>
                  <a:pt x="6" y="27"/>
                </a:lnTo>
                <a:lnTo>
                  <a:pt x="8" y="25"/>
                </a:lnTo>
                <a:lnTo>
                  <a:pt x="10" y="23"/>
                </a:lnTo>
                <a:lnTo>
                  <a:pt x="12" y="22"/>
                </a:lnTo>
                <a:lnTo>
                  <a:pt x="13" y="22"/>
                </a:lnTo>
                <a:lnTo>
                  <a:pt x="15" y="21"/>
                </a:lnTo>
                <a:lnTo>
                  <a:pt x="17" y="21"/>
                </a:lnTo>
                <a:lnTo>
                  <a:pt x="19" y="21"/>
                </a:lnTo>
                <a:lnTo>
                  <a:pt x="21" y="21"/>
                </a:lnTo>
                <a:lnTo>
                  <a:pt x="21" y="20"/>
                </a:lnTo>
                <a:lnTo>
                  <a:pt x="22" y="18"/>
                </a:lnTo>
                <a:lnTo>
                  <a:pt x="23" y="15"/>
                </a:lnTo>
                <a:lnTo>
                  <a:pt x="23" y="13"/>
                </a:lnTo>
                <a:lnTo>
                  <a:pt x="23" y="10"/>
                </a:lnTo>
                <a:lnTo>
                  <a:pt x="22" y="7"/>
                </a:lnTo>
                <a:lnTo>
                  <a:pt x="21" y="4"/>
                </a:lnTo>
                <a:lnTo>
                  <a:pt x="19" y="3"/>
                </a:lnTo>
                <a:lnTo>
                  <a:pt x="18" y="2"/>
                </a:lnTo>
                <a:lnTo>
                  <a:pt x="16" y="1"/>
                </a:lnTo>
                <a:lnTo>
                  <a:pt x="14" y="0"/>
                </a:lnTo>
                <a:lnTo>
                  <a:pt x="13" y="3"/>
                </a:lnTo>
                <a:lnTo>
                  <a:pt x="12" y="5"/>
                </a:lnTo>
                <a:lnTo>
                  <a:pt x="10" y="7"/>
                </a:lnTo>
                <a:lnTo>
                  <a:pt x="8" y="9"/>
                </a:lnTo>
                <a:lnTo>
                  <a:pt x="6" y="11"/>
                </a:lnTo>
                <a:lnTo>
                  <a:pt x="5" y="12"/>
                </a:lnTo>
                <a:lnTo>
                  <a:pt x="2" y="12"/>
                </a:lnTo>
                <a:lnTo>
                  <a:pt x="0" y="13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51">
            <a:extLst>
              <a:ext uri="{FF2B5EF4-FFF2-40B4-BE49-F238E27FC236}">
                <a16:creationId xmlns="" xmlns:a16="http://schemas.microsoft.com/office/drawing/2014/main" id="{67EDF1C9-579E-4030-83E3-C8597A69BB61}"/>
              </a:ext>
            </a:extLst>
          </p:cNvPr>
          <p:cNvSpPr>
            <a:spLocks/>
          </p:cNvSpPr>
          <p:nvPr/>
        </p:nvSpPr>
        <p:spPr bwMode="auto">
          <a:xfrm>
            <a:off x="2370428" y="2923048"/>
            <a:ext cx="64826" cy="35108"/>
          </a:xfrm>
          <a:custGeom>
            <a:avLst/>
            <a:gdLst>
              <a:gd name="T0" fmla="*/ 0 w 33"/>
              <a:gd name="T1" fmla="*/ 9 h 19"/>
              <a:gd name="T2" fmla="*/ 1 w 33"/>
              <a:gd name="T3" fmla="*/ 13 h 19"/>
              <a:gd name="T4" fmla="*/ 3 w 33"/>
              <a:gd name="T5" fmla="*/ 15 h 19"/>
              <a:gd name="T6" fmla="*/ 5 w 33"/>
              <a:gd name="T7" fmla="*/ 17 h 19"/>
              <a:gd name="T8" fmla="*/ 8 w 33"/>
              <a:gd name="T9" fmla="*/ 18 h 19"/>
              <a:gd name="T10" fmla="*/ 12 w 33"/>
              <a:gd name="T11" fmla="*/ 17 h 19"/>
              <a:gd name="T12" fmla="*/ 16 w 33"/>
              <a:gd name="T13" fmla="*/ 17 h 19"/>
              <a:gd name="T14" fmla="*/ 20 w 33"/>
              <a:gd name="T15" fmla="*/ 15 h 19"/>
              <a:gd name="T16" fmla="*/ 24 w 33"/>
              <a:gd name="T17" fmla="*/ 13 h 19"/>
              <a:gd name="T18" fmla="*/ 27 w 33"/>
              <a:gd name="T19" fmla="*/ 11 h 19"/>
              <a:gd name="T20" fmla="*/ 30 w 33"/>
              <a:gd name="T21" fmla="*/ 9 h 19"/>
              <a:gd name="T22" fmla="*/ 31 w 33"/>
              <a:gd name="T23" fmla="*/ 5 h 19"/>
              <a:gd name="T24" fmla="*/ 32 w 33"/>
              <a:gd name="T25" fmla="*/ 2 h 19"/>
              <a:gd name="T26" fmla="*/ 31 w 33"/>
              <a:gd name="T27" fmla="*/ 1 h 19"/>
              <a:gd name="T28" fmla="*/ 30 w 33"/>
              <a:gd name="T29" fmla="*/ 0 h 19"/>
              <a:gd name="T30" fmla="*/ 27 w 33"/>
              <a:gd name="T31" fmla="*/ 0 h 19"/>
              <a:gd name="T32" fmla="*/ 25 w 33"/>
              <a:gd name="T33" fmla="*/ 0 h 19"/>
              <a:gd name="T34" fmla="*/ 22 w 33"/>
              <a:gd name="T35" fmla="*/ 0 h 19"/>
              <a:gd name="T36" fmla="*/ 19 w 33"/>
              <a:gd name="T37" fmla="*/ 0 h 19"/>
              <a:gd name="T38" fmla="*/ 18 w 33"/>
              <a:gd name="T39" fmla="*/ 0 h 19"/>
              <a:gd name="T40" fmla="*/ 17 w 33"/>
              <a:gd name="T41" fmla="*/ 0 h 19"/>
              <a:gd name="T42" fmla="*/ 17 w 33"/>
              <a:gd name="T43" fmla="*/ 1 h 19"/>
              <a:gd name="T44" fmla="*/ 17 w 33"/>
              <a:gd name="T45" fmla="*/ 3 h 19"/>
              <a:gd name="T46" fmla="*/ 17 w 33"/>
              <a:gd name="T47" fmla="*/ 7 h 19"/>
              <a:gd name="T48" fmla="*/ 17 w 33"/>
              <a:gd name="T49" fmla="*/ 9 h 19"/>
              <a:gd name="T50" fmla="*/ 0 w 33"/>
              <a:gd name="T51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" h="19">
                <a:moveTo>
                  <a:pt x="0" y="9"/>
                </a:moveTo>
                <a:lnTo>
                  <a:pt x="1" y="13"/>
                </a:lnTo>
                <a:lnTo>
                  <a:pt x="3" y="15"/>
                </a:lnTo>
                <a:lnTo>
                  <a:pt x="5" y="17"/>
                </a:lnTo>
                <a:lnTo>
                  <a:pt x="8" y="18"/>
                </a:lnTo>
                <a:lnTo>
                  <a:pt x="12" y="17"/>
                </a:lnTo>
                <a:lnTo>
                  <a:pt x="16" y="17"/>
                </a:lnTo>
                <a:lnTo>
                  <a:pt x="20" y="15"/>
                </a:lnTo>
                <a:lnTo>
                  <a:pt x="24" y="13"/>
                </a:lnTo>
                <a:lnTo>
                  <a:pt x="27" y="11"/>
                </a:lnTo>
                <a:lnTo>
                  <a:pt x="30" y="9"/>
                </a:lnTo>
                <a:lnTo>
                  <a:pt x="31" y="5"/>
                </a:lnTo>
                <a:lnTo>
                  <a:pt x="32" y="2"/>
                </a:lnTo>
                <a:lnTo>
                  <a:pt x="31" y="1"/>
                </a:lnTo>
                <a:lnTo>
                  <a:pt x="30" y="0"/>
                </a:lnTo>
                <a:lnTo>
                  <a:pt x="27" y="0"/>
                </a:lnTo>
                <a:lnTo>
                  <a:pt x="25" y="0"/>
                </a:lnTo>
                <a:lnTo>
                  <a:pt x="22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7" y="1"/>
                </a:lnTo>
                <a:lnTo>
                  <a:pt x="17" y="3"/>
                </a:lnTo>
                <a:lnTo>
                  <a:pt x="17" y="7"/>
                </a:lnTo>
                <a:lnTo>
                  <a:pt x="17" y="9"/>
                </a:lnTo>
                <a:lnTo>
                  <a:pt x="0" y="9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52">
            <a:extLst>
              <a:ext uri="{FF2B5EF4-FFF2-40B4-BE49-F238E27FC236}">
                <a16:creationId xmlns="" xmlns:a16="http://schemas.microsoft.com/office/drawing/2014/main" id="{EADCC2A4-F0C7-4A8B-AA64-CA30B5B51DF9}"/>
              </a:ext>
            </a:extLst>
          </p:cNvPr>
          <p:cNvSpPr>
            <a:spLocks/>
          </p:cNvSpPr>
          <p:nvPr/>
        </p:nvSpPr>
        <p:spPr bwMode="auto">
          <a:xfrm>
            <a:off x="2370428" y="2923048"/>
            <a:ext cx="64826" cy="35108"/>
          </a:xfrm>
          <a:custGeom>
            <a:avLst/>
            <a:gdLst>
              <a:gd name="T0" fmla="*/ 0 w 33"/>
              <a:gd name="T1" fmla="*/ 9 h 19"/>
              <a:gd name="T2" fmla="*/ 0 w 33"/>
              <a:gd name="T3" fmla="*/ 9 h 19"/>
              <a:gd name="T4" fmla="*/ 1 w 33"/>
              <a:gd name="T5" fmla="*/ 13 h 19"/>
              <a:gd name="T6" fmla="*/ 3 w 33"/>
              <a:gd name="T7" fmla="*/ 15 h 19"/>
              <a:gd name="T8" fmla="*/ 5 w 33"/>
              <a:gd name="T9" fmla="*/ 17 h 19"/>
              <a:gd name="T10" fmla="*/ 8 w 33"/>
              <a:gd name="T11" fmla="*/ 18 h 19"/>
              <a:gd name="T12" fmla="*/ 12 w 33"/>
              <a:gd name="T13" fmla="*/ 17 h 19"/>
              <a:gd name="T14" fmla="*/ 16 w 33"/>
              <a:gd name="T15" fmla="*/ 17 h 19"/>
              <a:gd name="T16" fmla="*/ 20 w 33"/>
              <a:gd name="T17" fmla="*/ 15 h 19"/>
              <a:gd name="T18" fmla="*/ 24 w 33"/>
              <a:gd name="T19" fmla="*/ 13 h 19"/>
              <a:gd name="T20" fmla="*/ 27 w 33"/>
              <a:gd name="T21" fmla="*/ 11 h 19"/>
              <a:gd name="T22" fmla="*/ 30 w 33"/>
              <a:gd name="T23" fmla="*/ 9 h 19"/>
              <a:gd name="T24" fmla="*/ 31 w 33"/>
              <a:gd name="T25" fmla="*/ 5 h 19"/>
              <a:gd name="T26" fmla="*/ 32 w 33"/>
              <a:gd name="T27" fmla="*/ 2 h 19"/>
              <a:gd name="T28" fmla="*/ 31 w 33"/>
              <a:gd name="T29" fmla="*/ 1 h 19"/>
              <a:gd name="T30" fmla="*/ 30 w 33"/>
              <a:gd name="T31" fmla="*/ 0 h 19"/>
              <a:gd name="T32" fmla="*/ 27 w 33"/>
              <a:gd name="T33" fmla="*/ 0 h 19"/>
              <a:gd name="T34" fmla="*/ 25 w 33"/>
              <a:gd name="T35" fmla="*/ 0 h 19"/>
              <a:gd name="T36" fmla="*/ 22 w 33"/>
              <a:gd name="T37" fmla="*/ 0 h 19"/>
              <a:gd name="T38" fmla="*/ 19 w 33"/>
              <a:gd name="T39" fmla="*/ 0 h 19"/>
              <a:gd name="T40" fmla="*/ 18 w 33"/>
              <a:gd name="T41" fmla="*/ 0 h 19"/>
              <a:gd name="T42" fmla="*/ 17 w 33"/>
              <a:gd name="T43" fmla="*/ 0 h 19"/>
              <a:gd name="T44" fmla="*/ 17 w 33"/>
              <a:gd name="T45" fmla="*/ 1 h 19"/>
              <a:gd name="T46" fmla="*/ 17 w 33"/>
              <a:gd name="T47" fmla="*/ 3 h 19"/>
              <a:gd name="T48" fmla="*/ 17 w 33"/>
              <a:gd name="T49" fmla="*/ 7 h 19"/>
              <a:gd name="T50" fmla="*/ 17 w 33"/>
              <a:gd name="T51" fmla="*/ 9 h 19"/>
              <a:gd name="T52" fmla="*/ 0 w 33"/>
              <a:gd name="T5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19">
                <a:moveTo>
                  <a:pt x="0" y="9"/>
                </a:moveTo>
                <a:lnTo>
                  <a:pt x="0" y="9"/>
                </a:lnTo>
                <a:lnTo>
                  <a:pt x="1" y="13"/>
                </a:lnTo>
                <a:lnTo>
                  <a:pt x="3" y="15"/>
                </a:lnTo>
                <a:lnTo>
                  <a:pt x="5" y="17"/>
                </a:lnTo>
                <a:lnTo>
                  <a:pt x="8" y="18"/>
                </a:lnTo>
                <a:lnTo>
                  <a:pt x="12" y="17"/>
                </a:lnTo>
                <a:lnTo>
                  <a:pt x="16" y="17"/>
                </a:lnTo>
                <a:lnTo>
                  <a:pt x="20" y="15"/>
                </a:lnTo>
                <a:lnTo>
                  <a:pt x="24" y="13"/>
                </a:lnTo>
                <a:lnTo>
                  <a:pt x="27" y="11"/>
                </a:lnTo>
                <a:lnTo>
                  <a:pt x="30" y="9"/>
                </a:lnTo>
                <a:lnTo>
                  <a:pt x="31" y="5"/>
                </a:lnTo>
                <a:lnTo>
                  <a:pt x="32" y="2"/>
                </a:lnTo>
                <a:lnTo>
                  <a:pt x="31" y="1"/>
                </a:lnTo>
                <a:lnTo>
                  <a:pt x="30" y="0"/>
                </a:lnTo>
                <a:lnTo>
                  <a:pt x="27" y="0"/>
                </a:lnTo>
                <a:lnTo>
                  <a:pt x="25" y="0"/>
                </a:lnTo>
                <a:lnTo>
                  <a:pt x="22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7" y="1"/>
                </a:lnTo>
                <a:lnTo>
                  <a:pt x="17" y="3"/>
                </a:lnTo>
                <a:lnTo>
                  <a:pt x="17" y="7"/>
                </a:lnTo>
                <a:lnTo>
                  <a:pt x="17" y="9"/>
                </a:lnTo>
                <a:lnTo>
                  <a:pt x="0" y="9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53">
            <a:extLst>
              <a:ext uri="{FF2B5EF4-FFF2-40B4-BE49-F238E27FC236}">
                <a16:creationId xmlns="" xmlns:a16="http://schemas.microsoft.com/office/drawing/2014/main" id="{4A42791B-D67B-4111-B83F-D34154E9C912}"/>
              </a:ext>
            </a:extLst>
          </p:cNvPr>
          <p:cNvSpPr>
            <a:spLocks/>
          </p:cNvSpPr>
          <p:nvPr/>
        </p:nvSpPr>
        <p:spPr bwMode="auto">
          <a:xfrm>
            <a:off x="2678843" y="2028718"/>
            <a:ext cx="229837" cy="242060"/>
          </a:xfrm>
          <a:custGeom>
            <a:avLst/>
            <a:gdLst>
              <a:gd name="T0" fmla="*/ 46 w 117"/>
              <a:gd name="T1" fmla="*/ 84 h 131"/>
              <a:gd name="T2" fmla="*/ 39 w 117"/>
              <a:gd name="T3" fmla="*/ 93 h 131"/>
              <a:gd name="T4" fmla="*/ 28 w 117"/>
              <a:gd name="T5" fmla="*/ 92 h 131"/>
              <a:gd name="T6" fmla="*/ 20 w 117"/>
              <a:gd name="T7" fmla="*/ 97 h 131"/>
              <a:gd name="T8" fmla="*/ 12 w 117"/>
              <a:gd name="T9" fmla="*/ 106 h 131"/>
              <a:gd name="T10" fmla="*/ 1 w 117"/>
              <a:gd name="T11" fmla="*/ 116 h 131"/>
              <a:gd name="T12" fmla="*/ 1 w 117"/>
              <a:gd name="T13" fmla="*/ 127 h 131"/>
              <a:gd name="T14" fmla="*/ 4 w 117"/>
              <a:gd name="T15" fmla="*/ 130 h 131"/>
              <a:gd name="T16" fmla="*/ 9 w 117"/>
              <a:gd name="T17" fmla="*/ 121 h 131"/>
              <a:gd name="T18" fmla="*/ 20 w 117"/>
              <a:gd name="T19" fmla="*/ 115 h 131"/>
              <a:gd name="T20" fmla="*/ 25 w 117"/>
              <a:gd name="T21" fmla="*/ 110 h 131"/>
              <a:gd name="T22" fmla="*/ 33 w 117"/>
              <a:gd name="T23" fmla="*/ 106 h 131"/>
              <a:gd name="T24" fmla="*/ 39 w 117"/>
              <a:gd name="T25" fmla="*/ 99 h 131"/>
              <a:gd name="T26" fmla="*/ 45 w 117"/>
              <a:gd name="T27" fmla="*/ 101 h 131"/>
              <a:gd name="T28" fmla="*/ 57 w 117"/>
              <a:gd name="T29" fmla="*/ 94 h 131"/>
              <a:gd name="T30" fmla="*/ 65 w 117"/>
              <a:gd name="T31" fmla="*/ 97 h 131"/>
              <a:gd name="T32" fmla="*/ 72 w 117"/>
              <a:gd name="T33" fmla="*/ 89 h 131"/>
              <a:gd name="T34" fmla="*/ 78 w 117"/>
              <a:gd name="T35" fmla="*/ 82 h 131"/>
              <a:gd name="T36" fmla="*/ 87 w 117"/>
              <a:gd name="T37" fmla="*/ 87 h 131"/>
              <a:gd name="T38" fmla="*/ 97 w 117"/>
              <a:gd name="T39" fmla="*/ 83 h 131"/>
              <a:gd name="T40" fmla="*/ 107 w 117"/>
              <a:gd name="T41" fmla="*/ 78 h 131"/>
              <a:gd name="T42" fmla="*/ 111 w 117"/>
              <a:gd name="T43" fmla="*/ 66 h 131"/>
              <a:gd name="T44" fmla="*/ 114 w 117"/>
              <a:gd name="T45" fmla="*/ 55 h 131"/>
              <a:gd name="T46" fmla="*/ 112 w 117"/>
              <a:gd name="T47" fmla="*/ 47 h 131"/>
              <a:gd name="T48" fmla="*/ 110 w 117"/>
              <a:gd name="T49" fmla="*/ 38 h 131"/>
              <a:gd name="T50" fmla="*/ 116 w 117"/>
              <a:gd name="T51" fmla="*/ 35 h 131"/>
              <a:gd name="T52" fmla="*/ 107 w 117"/>
              <a:gd name="T53" fmla="*/ 26 h 131"/>
              <a:gd name="T54" fmla="*/ 103 w 117"/>
              <a:gd name="T55" fmla="*/ 32 h 131"/>
              <a:gd name="T56" fmla="*/ 107 w 117"/>
              <a:gd name="T57" fmla="*/ 38 h 131"/>
              <a:gd name="T58" fmla="*/ 88 w 117"/>
              <a:gd name="T59" fmla="*/ 42 h 131"/>
              <a:gd name="T60" fmla="*/ 89 w 117"/>
              <a:gd name="T61" fmla="*/ 31 h 131"/>
              <a:gd name="T62" fmla="*/ 97 w 117"/>
              <a:gd name="T63" fmla="*/ 7 h 131"/>
              <a:gd name="T64" fmla="*/ 89 w 117"/>
              <a:gd name="T65" fmla="*/ 3 h 131"/>
              <a:gd name="T66" fmla="*/ 83 w 117"/>
              <a:gd name="T67" fmla="*/ 16 h 131"/>
              <a:gd name="T68" fmla="*/ 78 w 117"/>
              <a:gd name="T69" fmla="*/ 27 h 131"/>
              <a:gd name="T70" fmla="*/ 79 w 117"/>
              <a:gd name="T71" fmla="*/ 49 h 131"/>
              <a:gd name="T72" fmla="*/ 73 w 117"/>
              <a:gd name="T73" fmla="*/ 43 h 131"/>
              <a:gd name="T74" fmla="*/ 71 w 117"/>
              <a:gd name="T75" fmla="*/ 31 h 131"/>
              <a:gd name="T76" fmla="*/ 63 w 117"/>
              <a:gd name="T77" fmla="*/ 34 h 131"/>
              <a:gd name="T78" fmla="*/ 64 w 117"/>
              <a:gd name="T79" fmla="*/ 41 h 131"/>
              <a:gd name="T80" fmla="*/ 59 w 117"/>
              <a:gd name="T81" fmla="*/ 47 h 131"/>
              <a:gd name="T82" fmla="*/ 51 w 117"/>
              <a:gd name="T83" fmla="*/ 53 h 131"/>
              <a:gd name="T84" fmla="*/ 54 w 117"/>
              <a:gd name="T85" fmla="*/ 59 h 131"/>
              <a:gd name="T86" fmla="*/ 63 w 117"/>
              <a:gd name="T87" fmla="*/ 62 h 131"/>
              <a:gd name="T88" fmla="*/ 62 w 117"/>
              <a:gd name="T89" fmla="*/ 66 h 131"/>
              <a:gd name="T90" fmla="*/ 68 w 117"/>
              <a:gd name="T91" fmla="*/ 72 h 131"/>
              <a:gd name="T92" fmla="*/ 73 w 117"/>
              <a:gd name="T93" fmla="*/ 69 h 131"/>
              <a:gd name="T94" fmla="*/ 76 w 117"/>
              <a:gd name="T95" fmla="*/ 74 h 131"/>
              <a:gd name="T96" fmla="*/ 67 w 117"/>
              <a:gd name="T97" fmla="*/ 81 h 131"/>
              <a:gd name="T98" fmla="*/ 58 w 117"/>
              <a:gd name="T99" fmla="*/ 7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31">
                <a:moveTo>
                  <a:pt x="57" y="79"/>
                </a:moveTo>
                <a:lnTo>
                  <a:pt x="52" y="80"/>
                </a:lnTo>
                <a:lnTo>
                  <a:pt x="49" y="82"/>
                </a:lnTo>
                <a:lnTo>
                  <a:pt x="46" y="84"/>
                </a:lnTo>
                <a:lnTo>
                  <a:pt x="45" y="87"/>
                </a:lnTo>
                <a:lnTo>
                  <a:pt x="43" y="90"/>
                </a:lnTo>
                <a:lnTo>
                  <a:pt x="41" y="92"/>
                </a:lnTo>
                <a:lnTo>
                  <a:pt x="39" y="93"/>
                </a:lnTo>
                <a:lnTo>
                  <a:pt x="36" y="94"/>
                </a:lnTo>
                <a:lnTo>
                  <a:pt x="33" y="94"/>
                </a:lnTo>
                <a:lnTo>
                  <a:pt x="31" y="92"/>
                </a:lnTo>
                <a:lnTo>
                  <a:pt x="28" y="92"/>
                </a:lnTo>
                <a:lnTo>
                  <a:pt x="25" y="91"/>
                </a:lnTo>
                <a:lnTo>
                  <a:pt x="22" y="92"/>
                </a:lnTo>
                <a:lnTo>
                  <a:pt x="20" y="94"/>
                </a:lnTo>
                <a:lnTo>
                  <a:pt x="20" y="97"/>
                </a:lnTo>
                <a:lnTo>
                  <a:pt x="20" y="101"/>
                </a:lnTo>
                <a:lnTo>
                  <a:pt x="15" y="102"/>
                </a:lnTo>
                <a:lnTo>
                  <a:pt x="13" y="104"/>
                </a:lnTo>
                <a:lnTo>
                  <a:pt x="12" y="106"/>
                </a:lnTo>
                <a:lnTo>
                  <a:pt x="12" y="109"/>
                </a:lnTo>
                <a:lnTo>
                  <a:pt x="7" y="111"/>
                </a:lnTo>
                <a:lnTo>
                  <a:pt x="4" y="113"/>
                </a:lnTo>
                <a:lnTo>
                  <a:pt x="1" y="116"/>
                </a:lnTo>
                <a:lnTo>
                  <a:pt x="0" y="120"/>
                </a:lnTo>
                <a:lnTo>
                  <a:pt x="0" y="123"/>
                </a:lnTo>
                <a:lnTo>
                  <a:pt x="1" y="125"/>
                </a:lnTo>
                <a:lnTo>
                  <a:pt x="1" y="127"/>
                </a:lnTo>
                <a:lnTo>
                  <a:pt x="0" y="129"/>
                </a:lnTo>
                <a:lnTo>
                  <a:pt x="1" y="129"/>
                </a:lnTo>
                <a:lnTo>
                  <a:pt x="3" y="130"/>
                </a:lnTo>
                <a:lnTo>
                  <a:pt x="4" y="130"/>
                </a:lnTo>
                <a:lnTo>
                  <a:pt x="5" y="130"/>
                </a:lnTo>
                <a:lnTo>
                  <a:pt x="7" y="128"/>
                </a:lnTo>
                <a:lnTo>
                  <a:pt x="8" y="124"/>
                </a:lnTo>
                <a:lnTo>
                  <a:pt x="9" y="121"/>
                </a:lnTo>
                <a:lnTo>
                  <a:pt x="12" y="118"/>
                </a:lnTo>
                <a:lnTo>
                  <a:pt x="15" y="117"/>
                </a:lnTo>
                <a:lnTo>
                  <a:pt x="18" y="115"/>
                </a:lnTo>
                <a:lnTo>
                  <a:pt x="20" y="115"/>
                </a:lnTo>
                <a:lnTo>
                  <a:pt x="21" y="114"/>
                </a:lnTo>
                <a:lnTo>
                  <a:pt x="22" y="113"/>
                </a:lnTo>
                <a:lnTo>
                  <a:pt x="24" y="111"/>
                </a:lnTo>
                <a:lnTo>
                  <a:pt x="25" y="110"/>
                </a:lnTo>
                <a:lnTo>
                  <a:pt x="26" y="107"/>
                </a:lnTo>
                <a:lnTo>
                  <a:pt x="29" y="107"/>
                </a:lnTo>
                <a:lnTo>
                  <a:pt x="31" y="107"/>
                </a:lnTo>
                <a:lnTo>
                  <a:pt x="33" y="106"/>
                </a:lnTo>
                <a:lnTo>
                  <a:pt x="34" y="104"/>
                </a:lnTo>
                <a:lnTo>
                  <a:pt x="36" y="103"/>
                </a:lnTo>
                <a:lnTo>
                  <a:pt x="37" y="101"/>
                </a:lnTo>
                <a:lnTo>
                  <a:pt x="39" y="99"/>
                </a:lnTo>
                <a:lnTo>
                  <a:pt x="42" y="99"/>
                </a:lnTo>
                <a:lnTo>
                  <a:pt x="43" y="100"/>
                </a:lnTo>
                <a:lnTo>
                  <a:pt x="44" y="101"/>
                </a:lnTo>
                <a:lnTo>
                  <a:pt x="45" y="101"/>
                </a:lnTo>
                <a:lnTo>
                  <a:pt x="49" y="100"/>
                </a:lnTo>
                <a:lnTo>
                  <a:pt x="51" y="98"/>
                </a:lnTo>
                <a:lnTo>
                  <a:pt x="53" y="95"/>
                </a:lnTo>
                <a:lnTo>
                  <a:pt x="57" y="94"/>
                </a:lnTo>
                <a:lnTo>
                  <a:pt x="59" y="95"/>
                </a:lnTo>
                <a:lnTo>
                  <a:pt x="61" y="96"/>
                </a:lnTo>
                <a:lnTo>
                  <a:pt x="63" y="97"/>
                </a:lnTo>
                <a:lnTo>
                  <a:pt x="65" y="97"/>
                </a:lnTo>
                <a:lnTo>
                  <a:pt x="67" y="97"/>
                </a:lnTo>
                <a:lnTo>
                  <a:pt x="69" y="95"/>
                </a:lnTo>
                <a:lnTo>
                  <a:pt x="70" y="92"/>
                </a:lnTo>
                <a:lnTo>
                  <a:pt x="72" y="89"/>
                </a:lnTo>
                <a:lnTo>
                  <a:pt x="73" y="86"/>
                </a:lnTo>
                <a:lnTo>
                  <a:pt x="74" y="84"/>
                </a:lnTo>
                <a:lnTo>
                  <a:pt x="76" y="82"/>
                </a:lnTo>
                <a:lnTo>
                  <a:pt x="78" y="82"/>
                </a:lnTo>
                <a:lnTo>
                  <a:pt x="81" y="82"/>
                </a:lnTo>
                <a:lnTo>
                  <a:pt x="83" y="84"/>
                </a:lnTo>
                <a:lnTo>
                  <a:pt x="84" y="86"/>
                </a:lnTo>
                <a:lnTo>
                  <a:pt x="87" y="87"/>
                </a:lnTo>
                <a:lnTo>
                  <a:pt x="89" y="86"/>
                </a:lnTo>
                <a:lnTo>
                  <a:pt x="92" y="86"/>
                </a:lnTo>
                <a:lnTo>
                  <a:pt x="95" y="84"/>
                </a:lnTo>
                <a:lnTo>
                  <a:pt x="97" y="83"/>
                </a:lnTo>
                <a:lnTo>
                  <a:pt x="99" y="82"/>
                </a:lnTo>
                <a:lnTo>
                  <a:pt x="101" y="80"/>
                </a:lnTo>
                <a:lnTo>
                  <a:pt x="104" y="79"/>
                </a:lnTo>
                <a:lnTo>
                  <a:pt x="107" y="78"/>
                </a:lnTo>
                <a:lnTo>
                  <a:pt x="107" y="75"/>
                </a:lnTo>
                <a:lnTo>
                  <a:pt x="108" y="72"/>
                </a:lnTo>
                <a:lnTo>
                  <a:pt x="109" y="69"/>
                </a:lnTo>
                <a:lnTo>
                  <a:pt x="111" y="66"/>
                </a:lnTo>
                <a:lnTo>
                  <a:pt x="112" y="63"/>
                </a:lnTo>
                <a:lnTo>
                  <a:pt x="113" y="61"/>
                </a:lnTo>
                <a:lnTo>
                  <a:pt x="114" y="58"/>
                </a:lnTo>
                <a:lnTo>
                  <a:pt x="114" y="55"/>
                </a:lnTo>
                <a:lnTo>
                  <a:pt x="114" y="53"/>
                </a:lnTo>
                <a:lnTo>
                  <a:pt x="114" y="51"/>
                </a:lnTo>
                <a:lnTo>
                  <a:pt x="113" y="49"/>
                </a:lnTo>
                <a:lnTo>
                  <a:pt x="112" y="47"/>
                </a:lnTo>
                <a:lnTo>
                  <a:pt x="111" y="45"/>
                </a:lnTo>
                <a:lnTo>
                  <a:pt x="111" y="43"/>
                </a:lnTo>
                <a:lnTo>
                  <a:pt x="110" y="41"/>
                </a:lnTo>
                <a:lnTo>
                  <a:pt x="110" y="38"/>
                </a:lnTo>
                <a:lnTo>
                  <a:pt x="112" y="38"/>
                </a:lnTo>
                <a:lnTo>
                  <a:pt x="114" y="38"/>
                </a:lnTo>
                <a:lnTo>
                  <a:pt x="115" y="37"/>
                </a:lnTo>
                <a:lnTo>
                  <a:pt x="116" y="35"/>
                </a:lnTo>
                <a:lnTo>
                  <a:pt x="115" y="32"/>
                </a:lnTo>
                <a:lnTo>
                  <a:pt x="113" y="29"/>
                </a:lnTo>
                <a:lnTo>
                  <a:pt x="110" y="26"/>
                </a:lnTo>
                <a:lnTo>
                  <a:pt x="107" y="26"/>
                </a:lnTo>
                <a:lnTo>
                  <a:pt x="104" y="26"/>
                </a:lnTo>
                <a:lnTo>
                  <a:pt x="103" y="28"/>
                </a:lnTo>
                <a:lnTo>
                  <a:pt x="103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6"/>
                </a:lnTo>
                <a:lnTo>
                  <a:pt x="106" y="38"/>
                </a:lnTo>
                <a:lnTo>
                  <a:pt x="107" y="38"/>
                </a:lnTo>
                <a:lnTo>
                  <a:pt x="92" y="38"/>
                </a:lnTo>
                <a:lnTo>
                  <a:pt x="84" y="47"/>
                </a:lnTo>
                <a:lnTo>
                  <a:pt x="87" y="44"/>
                </a:lnTo>
                <a:lnTo>
                  <a:pt x="88" y="42"/>
                </a:lnTo>
                <a:lnTo>
                  <a:pt x="89" y="39"/>
                </a:lnTo>
                <a:lnTo>
                  <a:pt x="90" y="36"/>
                </a:lnTo>
                <a:lnTo>
                  <a:pt x="89" y="33"/>
                </a:lnTo>
                <a:lnTo>
                  <a:pt x="89" y="31"/>
                </a:lnTo>
                <a:lnTo>
                  <a:pt x="88" y="30"/>
                </a:lnTo>
                <a:lnTo>
                  <a:pt x="87" y="28"/>
                </a:lnTo>
                <a:lnTo>
                  <a:pt x="97" y="8"/>
                </a:lnTo>
                <a:lnTo>
                  <a:pt x="97" y="7"/>
                </a:lnTo>
                <a:lnTo>
                  <a:pt x="97" y="4"/>
                </a:lnTo>
                <a:lnTo>
                  <a:pt x="97" y="2"/>
                </a:lnTo>
                <a:lnTo>
                  <a:pt x="97" y="0"/>
                </a:lnTo>
                <a:lnTo>
                  <a:pt x="89" y="3"/>
                </a:lnTo>
                <a:lnTo>
                  <a:pt x="89" y="7"/>
                </a:lnTo>
                <a:lnTo>
                  <a:pt x="87" y="10"/>
                </a:lnTo>
                <a:lnTo>
                  <a:pt x="85" y="13"/>
                </a:lnTo>
                <a:lnTo>
                  <a:pt x="83" y="16"/>
                </a:lnTo>
                <a:lnTo>
                  <a:pt x="81" y="18"/>
                </a:lnTo>
                <a:lnTo>
                  <a:pt x="80" y="21"/>
                </a:lnTo>
                <a:lnTo>
                  <a:pt x="78" y="24"/>
                </a:lnTo>
                <a:lnTo>
                  <a:pt x="78" y="27"/>
                </a:lnTo>
                <a:lnTo>
                  <a:pt x="82" y="41"/>
                </a:lnTo>
                <a:lnTo>
                  <a:pt x="81" y="44"/>
                </a:lnTo>
                <a:lnTo>
                  <a:pt x="80" y="47"/>
                </a:lnTo>
                <a:lnTo>
                  <a:pt x="79" y="49"/>
                </a:lnTo>
                <a:lnTo>
                  <a:pt x="78" y="50"/>
                </a:lnTo>
                <a:lnTo>
                  <a:pt x="75" y="49"/>
                </a:lnTo>
                <a:lnTo>
                  <a:pt x="74" y="47"/>
                </a:lnTo>
                <a:lnTo>
                  <a:pt x="73" y="43"/>
                </a:lnTo>
                <a:lnTo>
                  <a:pt x="73" y="40"/>
                </a:lnTo>
                <a:lnTo>
                  <a:pt x="72" y="36"/>
                </a:lnTo>
                <a:lnTo>
                  <a:pt x="72" y="33"/>
                </a:lnTo>
                <a:lnTo>
                  <a:pt x="71" y="31"/>
                </a:lnTo>
                <a:lnTo>
                  <a:pt x="69" y="30"/>
                </a:lnTo>
                <a:lnTo>
                  <a:pt x="67" y="31"/>
                </a:lnTo>
                <a:lnTo>
                  <a:pt x="65" y="32"/>
                </a:lnTo>
                <a:lnTo>
                  <a:pt x="63" y="34"/>
                </a:lnTo>
                <a:lnTo>
                  <a:pt x="62" y="36"/>
                </a:lnTo>
                <a:lnTo>
                  <a:pt x="62" y="38"/>
                </a:lnTo>
                <a:lnTo>
                  <a:pt x="63" y="40"/>
                </a:lnTo>
                <a:lnTo>
                  <a:pt x="64" y="41"/>
                </a:lnTo>
                <a:lnTo>
                  <a:pt x="64" y="42"/>
                </a:lnTo>
                <a:lnTo>
                  <a:pt x="63" y="44"/>
                </a:lnTo>
                <a:lnTo>
                  <a:pt x="62" y="46"/>
                </a:lnTo>
                <a:lnTo>
                  <a:pt x="59" y="47"/>
                </a:lnTo>
                <a:lnTo>
                  <a:pt x="57" y="49"/>
                </a:lnTo>
                <a:lnTo>
                  <a:pt x="54" y="50"/>
                </a:lnTo>
                <a:lnTo>
                  <a:pt x="52" y="51"/>
                </a:lnTo>
                <a:lnTo>
                  <a:pt x="51" y="53"/>
                </a:lnTo>
                <a:lnTo>
                  <a:pt x="50" y="55"/>
                </a:lnTo>
                <a:lnTo>
                  <a:pt x="50" y="57"/>
                </a:lnTo>
                <a:lnTo>
                  <a:pt x="52" y="58"/>
                </a:lnTo>
                <a:lnTo>
                  <a:pt x="54" y="59"/>
                </a:lnTo>
                <a:lnTo>
                  <a:pt x="56" y="60"/>
                </a:lnTo>
                <a:lnTo>
                  <a:pt x="59" y="61"/>
                </a:lnTo>
                <a:lnTo>
                  <a:pt x="61" y="61"/>
                </a:lnTo>
                <a:lnTo>
                  <a:pt x="63" y="62"/>
                </a:lnTo>
                <a:lnTo>
                  <a:pt x="64" y="63"/>
                </a:lnTo>
                <a:lnTo>
                  <a:pt x="63" y="64"/>
                </a:lnTo>
                <a:lnTo>
                  <a:pt x="62" y="65"/>
                </a:lnTo>
                <a:lnTo>
                  <a:pt x="62" y="66"/>
                </a:lnTo>
                <a:lnTo>
                  <a:pt x="63" y="67"/>
                </a:lnTo>
                <a:lnTo>
                  <a:pt x="64" y="69"/>
                </a:lnTo>
                <a:lnTo>
                  <a:pt x="66" y="71"/>
                </a:lnTo>
                <a:lnTo>
                  <a:pt x="68" y="72"/>
                </a:lnTo>
                <a:lnTo>
                  <a:pt x="69" y="71"/>
                </a:lnTo>
                <a:lnTo>
                  <a:pt x="70" y="70"/>
                </a:lnTo>
                <a:lnTo>
                  <a:pt x="72" y="69"/>
                </a:lnTo>
                <a:lnTo>
                  <a:pt x="73" y="69"/>
                </a:lnTo>
                <a:lnTo>
                  <a:pt x="76" y="69"/>
                </a:lnTo>
                <a:lnTo>
                  <a:pt x="76" y="70"/>
                </a:lnTo>
                <a:lnTo>
                  <a:pt x="76" y="72"/>
                </a:lnTo>
                <a:lnTo>
                  <a:pt x="76" y="74"/>
                </a:lnTo>
                <a:lnTo>
                  <a:pt x="73" y="75"/>
                </a:lnTo>
                <a:lnTo>
                  <a:pt x="70" y="76"/>
                </a:lnTo>
                <a:lnTo>
                  <a:pt x="67" y="76"/>
                </a:lnTo>
                <a:lnTo>
                  <a:pt x="67" y="81"/>
                </a:lnTo>
                <a:lnTo>
                  <a:pt x="62" y="81"/>
                </a:lnTo>
                <a:lnTo>
                  <a:pt x="62" y="80"/>
                </a:lnTo>
                <a:lnTo>
                  <a:pt x="60" y="79"/>
                </a:lnTo>
                <a:lnTo>
                  <a:pt x="58" y="79"/>
                </a:lnTo>
                <a:lnTo>
                  <a:pt x="57" y="79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54">
            <a:extLst>
              <a:ext uri="{FF2B5EF4-FFF2-40B4-BE49-F238E27FC236}">
                <a16:creationId xmlns="" xmlns:a16="http://schemas.microsoft.com/office/drawing/2014/main" id="{F2CF25A6-7333-4469-BB3F-4B9929AAFBCA}"/>
              </a:ext>
            </a:extLst>
          </p:cNvPr>
          <p:cNvSpPr>
            <a:spLocks/>
          </p:cNvSpPr>
          <p:nvPr/>
        </p:nvSpPr>
        <p:spPr bwMode="auto">
          <a:xfrm>
            <a:off x="3004937" y="1869808"/>
            <a:ext cx="66790" cy="68368"/>
          </a:xfrm>
          <a:custGeom>
            <a:avLst/>
            <a:gdLst>
              <a:gd name="T0" fmla="*/ 5 w 34"/>
              <a:gd name="T1" fmla="*/ 33 h 37"/>
              <a:gd name="T2" fmla="*/ 5 w 34"/>
              <a:gd name="T3" fmla="*/ 34 h 37"/>
              <a:gd name="T4" fmla="*/ 5 w 34"/>
              <a:gd name="T5" fmla="*/ 35 h 37"/>
              <a:gd name="T6" fmla="*/ 5 w 34"/>
              <a:gd name="T7" fmla="*/ 36 h 37"/>
              <a:gd name="T8" fmla="*/ 10 w 34"/>
              <a:gd name="T9" fmla="*/ 36 h 37"/>
              <a:gd name="T10" fmla="*/ 13 w 34"/>
              <a:gd name="T11" fmla="*/ 35 h 37"/>
              <a:gd name="T12" fmla="*/ 15 w 34"/>
              <a:gd name="T13" fmla="*/ 35 h 37"/>
              <a:gd name="T14" fmla="*/ 18 w 34"/>
              <a:gd name="T15" fmla="*/ 34 h 37"/>
              <a:gd name="T16" fmla="*/ 20 w 34"/>
              <a:gd name="T17" fmla="*/ 33 h 37"/>
              <a:gd name="T18" fmla="*/ 22 w 34"/>
              <a:gd name="T19" fmla="*/ 32 h 37"/>
              <a:gd name="T20" fmla="*/ 25 w 34"/>
              <a:gd name="T21" fmla="*/ 32 h 37"/>
              <a:gd name="T22" fmla="*/ 27 w 34"/>
              <a:gd name="T23" fmla="*/ 31 h 37"/>
              <a:gd name="T24" fmla="*/ 30 w 34"/>
              <a:gd name="T25" fmla="*/ 30 h 37"/>
              <a:gd name="T26" fmla="*/ 30 w 34"/>
              <a:gd name="T27" fmla="*/ 27 h 37"/>
              <a:gd name="T28" fmla="*/ 31 w 34"/>
              <a:gd name="T29" fmla="*/ 25 h 37"/>
              <a:gd name="T30" fmla="*/ 33 w 34"/>
              <a:gd name="T31" fmla="*/ 23 h 37"/>
              <a:gd name="T32" fmla="*/ 33 w 34"/>
              <a:gd name="T33" fmla="*/ 21 h 37"/>
              <a:gd name="T34" fmla="*/ 33 w 34"/>
              <a:gd name="T35" fmla="*/ 20 h 37"/>
              <a:gd name="T36" fmla="*/ 33 w 34"/>
              <a:gd name="T37" fmla="*/ 18 h 37"/>
              <a:gd name="T38" fmla="*/ 33 w 34"/>
              <a:gd name="T39" fmla="*/ 17 h 37"/>
              <a:gd name="T40" fmla="*/ 33 w 34"/>
              <a:gd name="T41" fmla="*/ 16 h 37"/>
              <a:gd name="T42" fmla="*/ 29 w 34"/>
              <a:gd name="T43" fmla="*/ 16 h 37"/>
              <a:gd name="T44" fmla="*/ 25 w 34"/>
              <a:gd name="T45" fmla="*/ 15 h 37"/>
              <a:gd name="T46" fmla="*/ 23 w 34"/>
              <a:gd name="T47" fmla="*/ 14 h 37"/>
              <a:gd name="T48" fmla="*/ 20 w 34"/>
              <a:gd name="T49" fmla="*/ 12 h 37"/>
              <a:gd name="T50" fmla="*/ 18 w 34"/>
              <a:gd name="T51" fmla="*/ 10 h 37"/>
              <a:gd name="T52" fmla="*/ 17 w 34"/>
              <a:gd name="T53" fmla="*/ 7 h 37"/>
              <a:gd name="T54" fmla="*/ 16 w 34"/>
              <a:gd name="T55" fmla="*/ 5 h 37"/>
              <a:gd name="T56" fmla="*/ 16 w 34"/>
              <a:gd name="T57" fmla="*/ 1 h 37"/>
              <a:gd name="T58" fmla="*/ 15 w 34"/>
              <a:gd name="T59" fmla="*/ 1 h 37"/>
              <a:gd name="T60" fmla="*/ 13 w 34"/>
              <a:gd name="T61" fmla="*/ 1 h 37"/>
              <a:gd name="T62" fmla="*/ 12 w 34"/>
              <a:gd name="T63" fmla="*/ 0 h 37"/>
              <a:gd name="T64" fmla="*/ 10 w 34"/>
              <a:gd name="T65" fmla="*/ 0 h 37"/>
              <a:gd name="T66" fmla="*/ 11 w 34"/>
              <a:gd name="T67" fmla="*/ 4 h 37"/>
              <a:gd name="T68" fmla="*/ 12 w 34"/>
              <a:gd name="T69" fmla="*/ 7 h 37"/>
              <a:gd name="T70" fmla="*/ 13 w 34"/>
              <a:gd name="T71" fmla="*/ 9 h 37"/>
              <a:gd name="T72" fmla="*/ 14 w 34"/>
              <a:gd name="T73" fmla="*/ 12 h 37"/>
              <a:gd name="T74" fmla="*/ 11 w 34"/>
              <a:gd name="T75" fmla="*/ 12 h 37"/>
              <a:gd name="T76" fmla="*/ 8 w 34"/>
              <a:gd name="T77" fmla="*/ 12 h 37"/>
              <a:gd name="T78" fmla="*/ 6 w 34"/>
              <a:gd name="T79" fmla="*/ 12 h 37"/>
              <a:gd name="T80" fmla="*/ 4 w 34"/>
              <a:gd name="T81" fmla="*/ 12 h 37"/>
              <a:gd name="T82" fmla="*/ 3 w 34"/>
              <a:gd name="T83" fmla="*/ 12 h 37"/>
              <a:gd name="T84" fmla="*/ 2 w 34"/>
              <a:gd name="T85" fmla="*/ 13 h 37"/>
              <a:gd name="T86" fmla="*/ 0 w 34"/>
              <a:gd name="T87" fmla="*/ 14 h 37"/>
              <a:gd name="T88" fmla="*/ 0 w 34"/>
              <a:gd name="T89" fmla="*/ 15 h 37"/>
              <a:gd name="T90" fmla="*/ 1 w 34"/>
              <a:gd name="T91" fmla="*/ 17 h 37"/>
              <a:gd name="T92" fmla="*/ 4 w 34"/>
              <a:gd name="T93" fmla="*/ 18 h 37"/>
              <a:gd name="T94" fmla="*/ 6 w 34"/>
              <a:gd name="T95" fmla="*/ 18 h 37"/>
              <a:gd name="T96" fmla="*/ 9 w 34"/>
              <a:gd name="T97" fmla="*/ 18 h 37"/>
              <a:gd name="T98" fmla="*/ 5 w 34"/>
              <a:gd name="T99" fmla="*/ 3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" h="37">
                <a:moveTo>
                  <a:pt x="5" y="33"/>
                </a:move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10" y="36"/>
                </a:lnTo>
                <a:lnTo>
                  <a:pt x="13" y="35"/>
                </a:lnTo>
                <a:lnTo>
                  <a:pt x="15" y="35"/>
                </a:lnTo>
                <a:lnTo>
                  <a:pt x="18" y="34"/>
                </a:lnTo>
                <a:lnTo>
                  <a:pt x="20" y="33"/>
                </a:lnTo>
                <a:lnTo>
                  <a:pt x="22" y="32"/>
                </a:lnTo>
                <a:lnTo>
                  <a:pt x="25" y="32"/>
                </a:lnTo>
                <a:lnTo>
                  <a:pt x="27" y="31"/>
                </a:lnTo>
                <a:lnTo>
                  <a:pt x="30" y="30"/>
                </a:lnTo>
                <a:lnTo>
                  <a:pt x="30" y="27"/>
                </a:lnTo>
                <a:lnTo>
                  <a:pt x="31" y="25"/>
                </a:lnTo>
                <a:lnTo>
                  <a:pt x="33" y="23"/>
                </a:lnTo>
                <a:lnTo>
                  <a:pt x="33" y="21"/>
                </a:lnTo>
                <a:lnTo>
                  <a:pt x="33" y="20"/>
                </a:lnTo>
                <a:lnTo>
                  <a:pt x="33" y="18"/>
                </a:lnTo>
                <a:lnTo>
                  <a:pt x="33" y="17"/>
                </a:lnTo>
                <a:lnTo>
                  <a:pt x="33" y="16"/>
                </a:lnTo>
                <a:lnTo>
                  <a:pt x="29" y="16"/>
                </a:lnTo>
                <a:lnTo>
                  <a:pt x="25" y="15"/>
                </a:lnTo>
                <a:lnTo>
                  <a:pt x="23" y="14"/>
                </a:lnTo>
                <a:lnTo>
                  <a:pt x="20" y="12"/>
                </a:lnTo>
                <a:lnTo>
                  <a:pt x="18" y="10"/>
                </a:lnTo>
                <a:lnTo>
                  <a:pt x="17" y="7"/>
                </a:lnTo>
                <a:lnTo>
                  <a:pt x="16" y="5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2" y="0"/>
                </a:lnTo>
                <a:lnTo>
                  <a:pt x="10" y="0"/>
                </a:lnTo>
                <a:lnTo>
                  <a:pt x="11" y="4"/>
                </a:lnTo>
                <a:lnTo>
                  <a:pt x="12" y="7"/>
                </a:lnTo>
                <a:lnTo>
                  <a:pt x="13" y="9"/>
                </a:lnTo>
                <a:lnTo>
                  <a:pt x="14" y="12"/>
                </a:lnTo>
                <a:lnTo>
                  <a:pt x="11" y="12"/>
                </a:lnTo>
                <a:lnTo>
                  <a:pt x="8" y="12"/>
                </a:lnTo>
                <a:lnTo>
                  <a:pt x="6" y="12"/>
                </a:lnTo>
                <a:lnTo>
                  <a:pt x="4" y="12"/>
                </a:lnTo>
                <a:lnTo>
                  <a:pt x="3" y="12"/>
                </a:lnTo>
                <a:lnTo>
                  <a:pt x="2" y="13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4" y="18"/>
                </a:lnTo>
                <a:lnTo>
                  <a:pt x="6" y="18"/>
                </a:lnTo>
                <a:lnTo>
                  <a:pt x="9" y="18"/>
                </a:lnTo>
                <a:lnTo>
                  <a:pt x="5" y="33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55">
            <a:extLst>
              <a:ext uri="{FF2B5EF4-FFF2-40B4-BE49-F238E27FC236}">
                <a16:creationId xmlns="" xmlns:a16="http://schemas.microsoft.com/office/drawing/2014/main" id="{F477BEF8-AB7E-4327-A6C3-F103325DC87F}"/>
              </a:ext>
            </a:extLst>
          </p:cNvPr>
          <p:cNvSpPr>
            <a:spLocks/>
          </p:cNvSpPr>
          <p:nvPr/>
        </p:nvSpPr>
        <p:spPr bwMode="auto">
          <a:xfrm>
            <a:off x="2979400" y="1940024"/>
            <a:ext cx="47146" cy="44347"/>
          </a:xfrm>
          <a:custGeom>
            <a:avLst/>
            <a:gdLst>
              <a:gd name="T0" fmla="*/ 5 w 24"/>
              <a:gd name="T1" fmla="*/ 17 h 24"/>
              <a:gd name="T2" fmla="*/ 0 w 24"/>
              <a:gd name="T3" fmla="*/ 17 h 24"/>
              <a:gd name="T4" fmla="*/ 0 w 24"/>
              <a:gd name="T5" fmla="*/ 20 h 24"/>
              <a:gd name="T6" fmla="*/ 2 w 24"/>
              <a:gd name="T7" fmla="*/ 22 h 24"/>
              <a:gd name="T8" fmla="*/ 4 w 24"/>
              <a:gd name="T9" fmla="*/ 22 h 24"/>
              <a:gd name="T10" fmla="*/ 6 w 24"/>
              <a:gd name="T11" fmla="*/ 23 h 24"/>
              <a:gd name="T12" fmla="*/ 8 w 24"/>
              <a:gd name="T13" fmla="*/ 23 h 24"/>
              <a:gd name="T14" fmla="*/ 9 w 24"/>
              <a:gd name="T15" fmla="*/ 23 h 24"/>
              <a:gd name="T16" fmla="*/ 11 w 24"/>
              <a:gd name="T17" fmla="*/ 22 h 24"/>
              <a:gd name="T18" fmla="*/ 13 w 24"/>
              <a:gd name="T19" fmla="*/ 20 h 24"/>
              <a:gd name="T20" fmla="*/ 16 w 24"/>
              <a:gd name="T21" fmla="*/ 19 h 24"/>
              <a:gd name="T22" fmla="*/ 18 w 24"/>
              <a:gd name="T23" fmla="*/ 17 h 24"/>
              <a:gd name="T24" fmla="*/ 20 w 24"/>
              <a:gd name="T25" fmla="*/ 15 h 24"/>
              <a:gd name="T26" fmla="*/ 22 w 24"/>
              <a:gd name="T27" fmla="*/ 13 h 24"/>
              <a:gd name="T28" fmla="*/ 23 w 24"/>
              <a:gd name="T29" fmla="*/ 11 h 24"/>
              <a:gd name="T30" fmla="*/ 19 w 24"/>
              <a:gd name="T31" fmla="*/ 9 h 24"/>
              <a:gd name="T32" fmla="*/ 17 w 24"/>
              <a:gd name="T33" fmla="*/ 7 h 24"/>
              <a:gd name="T34" fmla="*/ 15 w 24"/>
              <a:gd name="T35" fmla="*/ 3 h 24"/>
              <a:gd name="T36" fmla="*/ 15 w 24"/>
              <a:gd name="T37" fmla="*/ 0 h 24"/>
              <a:gd name="T38" fmla="*/ 12 w 24"/>
              <a:gd name="T39" fmla="*/ 0 h 24"/>
              <a:gd name="T40" fmla="*/ 11 w 24"/>
              <a:gd name="T41" fmla="*/ 0 h 24"/>
              <a:gd name="T42" fmla="*/ 9 w 24"/>
              <a:gd name="T43" fmla="*/ 0 h 24"/>
              <a:gd name="T44" fmla="*/ 9 w 24"/>
              <a:gd name="T45" fmla="*/ 2 h 24"/>
              <a:gd name="T46" fmla="*/ 8 w 24"/>
              <a:gd name="T47" fmla="*/ 4 h 24"/>
              <a:gd name="T48" fmla="*/ 8 w 24"/>
              <a:gd name="T49" fmla="*/ 6 h 24"/>
              <a:gd name="T50" fmla="*/ 7 w 24"/>
              <a:gd name="T51" fmla="*/ 8 h 24"/>
              <a:gd name="T52" fmla="*/ 6 w 24"/>
              <a:gd name="T53" fmla="*/ 10 h 24"/>
              <a:gd name="T54" fmla="*/ 6 w 24"/>
              <a:gd name="T55" fmla="*/ 12 h 24"/>
              <a:gd name="T56" fmla="*/ 5 w 24"/>
              <a:gd name="T57" fmla="*/ 15 h 24"/>
              <a:gd name="T58" fmla="*/ 5 w 24"/>
              <a:gd name="T59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24">
                <a:moveTo>
                  <a:pt x="5" y="17"/>
                </a:moveTo>
                <a:lnTo>
                  <a:pt x="0" y="17"/>
                </a:lnTo>
                <a:lnTo>
                  <a:pt x="0" y="20"/>
                </a:lnTo>
                <a:lnTo>
                  <a:pt x="2" y="22"/>
                </a:lnTo>
                <a:lnTo>
                  <a:pt x="4" y="22"/>
                </a:lnTo>
                <a:lnTo>
                  <a:pt x="6" y="23"/>
                </a:lnTo>
                <a:lnTo>
                  <a:pt x="8" y="23"/>
                </a:lnTo>
                <a:lnTo>
                  <a:pt x="9" y="23"/>
                </a:lnTo>
                <a:lnTo>
                  <a:pt x="11" y="22"/>
                </a:lnTo>
                <a:lnTo>
                  <a:pt x="13" y="20"/>
                </a:lnTo>
                <a:lnTo>
                  <a:pt x="16" y="19"/>
                </a:lnTo>
                <a:lnTo>
                  <a:pt x="18" y="17"/>
                </a:lnTo>
                <a:lnTo>
                  <a:pt x="20" y="15"/>
                </a:lnTo>
                <a:lnTo>
                  <a:pt x="22" y="13"/>
                </a:lnTo>
                <a:lnTo>
                  <a:pt x="23" y="11"/>
                </a:lnTo>
                <a:lnTo>
                  <a:pt x="19" y="9"/>
                </a:lnTo>
                <a:lnTo>
                  <a:pt x="17" y="7"/>
                </a:lnTo>
                <a:lnTo>
                  <a:pt x="15" y="3"/>
                </a:lnTo>
                <a:lnTo>
                  <a:pt x="15" y="0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9" y="2"/>
                </a:lnTo>
                <a:lnTo>
                  <a:pt x="8" y="4"/>
                </a:lnTo>
                <a:lnTo>
                  <a:pt x="8" y="6"/>
                </a:lnTo>
                <a:lnTo>
                  <a:pt x="7" y="8"/>
                </a:lnTo>
                <a:lnTo>
                  <a:pt x="6" y="10"/>
                </a:lnTo>
                <a:lnTo>
                  <a:pt x="6" y="12"/>
                </a:lnTo>
                <a:lnTo>
                  <a:pt x="5" y="15"/>
                </a:lnTo>
                <a:lnTo>
                  <a:pt x="5" y="17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56">
            <a:extLst>
              <a:ext uri="{FF2B5EF4-FFF2-40B4-BE49-F238E27FC236}">
                <a16:creationId xmlns="" xmlns:a16="http://schemas.microsoft.com/office/drawing/2014/main" id="{6B01AA6E-AE04-42FA-AA68-AAD52829210D}"/>
              </a:ext>
            </a:extLst>
          </p:cNvPr>
          <p:cNvSpPr>
            <a:spLocks/>
          </p:cNvSpPr>
          <p:nvPr/>
        </p:nvSpPr>
        <p:spPr bwMode="auto">
          <a:xfrm>
            <a:off x="2979400" y="1940024"/>
            <a:ext cx="47146" cy="44347"/>
          </a:xfrm>
          <a:custGeom>
            <a:avLst/>
            <a:gdLst>
              <a:gd name="T0" fmla="*/ 5 w 24"/>
              <a:gd name="T1" fmla="*/ 17 h 24"/>
              <a:gd name="T2" fmla="*/ 0 w 24"/>
              <a:gd name="T3" fmla="*/ 17 h 24"/>
              <a:gd name="T4" fmla="*/ 0 w 24"/>
              <a:gd name="T5" fmla="*/ 20 h 24"/>
              <a:gd name="T6" fmla="*/ 2 w 24"/>
              <a:gd name="T7" fmla="*/ 22 h 24"/>
              <a:gd name="T8" fmla="*/ 4 w 24"/>
              <a:gd name="T9" fmla="*/ 22 h 24"/>
              <a:gd name="T10" fmla="*/ 6 w 24"/>
              <a:gd name="T11" fmla="*/ 23 h 24"/>
              <a:gd name="T12" fmla="*/ 8 w 24"/>
              <a:gd name="T13" fmla="*/ 23 h 24"/>
              <a:gd name="T14" fmla="*/ 9 w 24"/>
              <a:gd name="T15" fmla="*/ 23 h 24"/>
              <a:gd name="T16" fmla="*/ 11 w 24"/>
              <a:gd name="T17" fmla="*/ 22 h 24"/>
              <a:gd name="T18" fmla="*/ 13 w 24"/>
              <a:gd name="T19" fmla="*/ 20 h 24"/>
              <a:gd name="T20" fmla="*/ 16 w 24"/>
              <a:gd name="T21" fmla="*/ 19 h 24"/>
              <a:gd name="T22" fmla="*/ 18 w 24"/>
              <a:gd name="T23" fmla="*/ 17 h 24"/>
              <a:gd name="T24" fmla="*/ 20 w 24"/>
              <a:gd name="T25" fmla="*/ 15 h 24"/>
              <a:gd name="T26" fmla="*/ 22 w 24"/>
              <a:gd name="T27" fmla="*/ 13 h 24"/>
              <a:gd name="T28" fmla="*/ 23 w 24"/>
              <a:gd name="T29" fmla="*/ 11 h 24"/>
              <a:gd name="T30" fmla="*/ 19 w 24"/>
              <a:gd name="T31" fmla="*/ 9 h 24"/>
              <a:gd name="T32" fmla="*/ 17 w 24"/>
              <a:gd name="T33" fmla="*/ 7 h 24"/>
              <a:gd name="T34" fmla="*/ 15 w 24"/>
              <a:gd name="T35" fmla="*/ 3 h 24"/>
              <a:gd name="T36" fmla="*/ 15 w 24"/>
              <a:gd name="T37" fmla="*/ 0 h 24"/>
              <a:gd name="T38" fmla="*/ 12 w 24"/>
              <a:gd name="T39" fmla="*/ 0 h 24"/>
              <a:gd name="T40" fmla="*/ 11 w 24"/>
              <a:gd name="T41" fmla="*/ 0 h 24"/>
              <a:gd name="T42" fmla="*/ 9 w 24"/>
              <a:gd name="T43" fmla="*/ 0 h 24"/>
              <a:gd name="T44" fmla="*/ 9 w 24"/>
              <a:gd name="T45" fmla="*/ 2 h 24"/>
              <a:gd name="T46" fmla="*/ 8 w 24"/>
              <a:gd name="T47" fmla="*/ 4 h 24"/>
              <a:gd name="T48" fmla="*/ 8 w 24"/>
              <a:gd name="T49" fmla="*/ 6 h 24"/>
              <a:gd name="T50" fmla="*/ 7 w 24"/>
              <a:gd name="T51" fmla="*/ 8 h 24"/>
              <a:gd name="T52" fmla="*/ 6 w 24"/>
              <a:gd name="T53" fmla="*/ 10 h 24"/>
              <a:gd name="T54" fmla="*/ 6 w 24"/>
              <a:gd name="T55" fmla="*/ 12 h 24"/>
              <a:gd name="T56" fmla="*/ 5 w 24"/>
              <a:gd name="T57" fmla="*/ 15 h 24"/>
              <a:gd name="T58" fmla="*/ 5 w 24"/>
              <a:gd name="T59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24">
                <a:moveTo>
                  <a:pt x="5" y="17"/>
                </a:moveTo>
                <a:lnTo>
                  <a:pt x="0" y="17"/>
                </a:lnTo>
                <a:lnTo>
                  <a:pt x="0" y="20"/>
                </a:lnTo>
                <a:lnTo>
                  <a:pt x="2" y="22"/>
                </a:lnTo>
                <a:lnTo>
                  <a:pt x="4" y="22"/>
                </a:lnTo>
                <a:lnTo>
                  <a:pt x="6" y="23"/>
                </a:lnTo>
                <a:lnTo>
                  <a:pt x="8" y="23"/>
                </a:lnTo>
                <a:lnTo>
                  <a:pt x="9" y="23"/>
                </a:lnTo>
                <a:lnTo>
                  <a:pt x="11" y="22"/>
                </a:lnTo>
                <a:lnTo>
                  <a:pt x="13" y="20"/>
                </a:lnTo>
                <a:lnTo>
                  <a:pt x="16" y="19"/>
                </a:lnTo>
                <a:lnTo>
                  <a:pt x="18" y="17"/>
                </a:lnTo>
                <a:lnTo>
                  <a:pt x="20" y="15"/>
                </a:lnTo>
                <a:lnTo>
                  <a:pt x="22" y="13"/>
                </a:lnTo>
                <a:lnTo>
                  <a:pt x="23" y="11"/>
                </a:lnTo>
                <a:lnTo>
                  <a:pt x="19" y="9"/>
                </a:lnTo>
                <a:lnTo>
                  <a:pt x="17" y="7"/>
                </a:lnTo>
                <a:lnTo>
                  <a:pt x="15" y="3"/>
                </a:lnTo>
                <a:lnTo>
                  <a:pt x="15" y="0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9" y="2"/>
                </a:lnTo>
                <a:lnTo>
                  <a:pt x="8" y="4"/>
                </a:lnTo>
                <a:lnTo>
                  <a:pt x="8" y="6"/>
                </a:lnTo>
                <a:lnTo>
                  <a:pt x="7" y="8"/>
                </a:lnTo>
                <a:lnTo>
                  <a:pt x="6" y="10"/>
                </a:lnTo>
                <a:lnTo>
                  <a:pt x="6" y="12"/>
                </a:lnTo>
                <a:lnTo>
                  <a:pt x="5" y="15"/>
                </a:lnTo>
                <a:lnTo>
                  <a:pt x="5" y="17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57">
            <a:extLst>
              <a:ext uri="{FF2B5EF4-FFF2-40B4-BE49-F238E27FC236}">
                <a16:creationId xmlns="" xmlns:a16="http://schemas.microsoft.com/office/drawing/2014/main" id="{55B4AC64-0776-4CD6-B1E0-09BE1B8F31B8}"/>
              </a:ext>
            </a:extLst>
          </p:cNvPr>
          <p:cNvSpPr>
            <a:spLocks/>
          </p:cNvSpPr>
          <p:nvPr/>
        </p:nvSpPr>
        <p:spPr bwMode="auto">
          <a:xfrm>
            <a:off x="2942077" y="2063825"/>
            <a:ext cx="33395" cy="31412"/>
          </a:xfrm>
          <a:custGeom>
            <a:avLst/>
            <a:gdLst>
              <a:gd name="T0" fmla="*/ 0 w 17"/>
              <a:gd name="T1" fmla="*/ 8 h 17"/>
              <a:gd name="T2" fmla="*/ 0 w 17"/>
              <a:gd name="T3" fmla="*/ 5 h 17"/>
              <a:gd name="T4" fmla="*/ 2 w 17"/>
              <a:gd name="T5" fmla="*/ 1 h 17"/>
              <a:gd name="T6" fmla="*/ 4 w 17"/>
              <a:gd name="T7" fmla="*/ 0 h 17"/>
              <a:gd name="T8" fmla="*/ 8 w 17"/>
              <a:gd name="T9" fmla="*/ 0 h 17"/>
              <a:gd name="T10" fmla="*/ 10 w 17"/>
              <a:gd name="T11" fmla="*/ 0 h 17"/>
              <a:gd name="T12" fmla="*/ 14 w 17"/>
              <a:gd name="T13" fmla="*/ 1 h 17"/>
              <a:gd name="T14" fmla="*/ 14 w 17"/>
              <a:gd name="T15" fmla="*/ 5 h 17"/>
              <a:gd name="T16" fmla="*/ 16 w 17"/>
              <a:gd name="T17" fmla="*/ 8 h 17"/>
              <a:gd name="T18" fmla="*/ 14 w 17"/>
              <a:gd name="T19" fmla="*/ 12 h 17"/>
              <a:gd name="T20" fmla="*/ 14 w 17"/>
              <a:gd name="T21" fmla="*/ 14 h 17"/>
              <a:gd name="T22" fmla="*/ 10 w 17"/>
              <a:gd name="T23" fmla="*/ 16 h 17"/>
              <a:gd name="T24" fmla="*/ 8 w 17"/>
              <a:gd name="T25" fmla="*/ 16 h 17"/>
              <a:gd name="T26" fmla="*/ 4 w 17"/>
              <a:gd name="T27" fmla="*/ 16 h 17"/>
              <a:gd name="T28" fmla="*/ 2 w 17"/>
              <a:gd name="T29" fmla="*/ 14 h 17"/>
              <a:gd name="T30" fmla="*/ 0 w 17"/>
              <a:gd name="T31" fmla="*/ 12 h 17"/>
              <a:gd name="T32" fmla="*/ 0 w 17"/>
              <a:gd name="T3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0" y="5"/>
                </a:lnTo>
                <a:lnTo>
                  <a:pt x="2" y="1"/>
                </a:lnTo>
                <a:lnTo>
                  <a:pt x="4" y="0"/>
                </a:lnTo>
                <a:lnTo>
                  <a:pt x="8" y="0"/>
                </a:lnTo>
                <a:lnTo>
                  <a:pt x="10" y="0"/>
                </a:lnTo>
                <a:lnTo>
                  <a:pt x="14" y="1"/>
                </a:lnTo>
                <a:lnTo>
                  <a:pt x="14" y="5"/>
                </a:lnTo>
                <a:lnTo>
                  <a:pt x="16" y="8"/>
                </a:lnTo>
                <a:lnTo>
                  <a:pt x="14" y="12"/>
                </a:lnTo>
                <a:lnTo>
                  <a:pt x="14" y="14"/>
                </a:lnTo>
                <a:lnTo>
                  <a:pt x="10" y="16"/>
                </a:lnTo>
                <a:lnTo>
                  <a:pt x="8" y="16"/>
                </a:lnTo>
                <a:lnTo>
                  <a:pt x="4" y="16"/>
                </a:lnTo>
                <a:lnTo>
                  <a:pt x="2" y="14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58">
            <a:extLst>
              <a:ext uri="{FF2B5EF4-FFF2-40B4-BE49-F238E27FC236}">
                <a16:creationId xmlns="" xmlns:a16="http://schemas.microsoft.com/office/drawing/2014/main" id="{43D451A3-2F40-4EAE-A555-0A1EA364C1E1}"/>
              </a:ext>
            </a:extLst>
          </p:cNvPr>
          <p:cNvSpPr>
            <a:spLocks/>
          </p:cNvSpPr>
          <p:nvPr/>
        </p:nvSpPr>
        <p:spPr bwMode="auto">
          <a:xfrm>
            <a:off x="2942077" y="2063825"/>
            <a:ext cx="33395" cy="31412"/>
          </a:xfrm>
          <a:custGeom>
            <a:avLst/>
            <a:gdLst>
              <a:gd name="T0" fmla="*/ 0 w 17"/>
              <a:gd name="T1" fmla="*/ 8 h 17"/>
              <a:gd name="T2" fmla="*/ 0 w 17"/>
              <a:gd name="T3" fmla="*/ 8 h 17"/>
              <a:gd name="T4" fmla="*/ 0 w 17"/>
              <a:gd name="T5" fmla="*/ 5 h 17"/>
              <a:gd name="T6" fmla="*/ 2 w 17"/>
              <a:gd name="T7" fmla="*/ 1 h 17"/>
              <a:gd name="T8" fmla="*/ 4 w 17"/>
              <a:gd name="T9" fmla="*/ 0 h 17"/>
              <a:gd name="T10" fmla="*/ 8 w 17"/>
              <a:gd name="T11" fmla="*/ 0 h 17"/>
              <a:gd name="T12" fmla="*/ 10 w 17"/>
              <a:gd name="T13" fmla="*/ 0 h 17"/>
              <a:gd name="T14" fmla="*/ 14 w 17"/>
              <a:gd name="T15" fmla="*/ 1 h 17"/>
              <a:gd name="T16" fmla="*/ 14 w 17"/>
              <a:gd name="T17" fmla="*/ 5 h 17"/>
              <a:gd name="T18" fmla="*/ 16 w 17"/>
              <a:gd name="T19" fmla="*/ 8 h 17"/>
              <a:gd name="T20" fmla="*/ 14 w 17"/>
              <a:gd name="T21" fmla="*/ 12 h 17"/>
              <a:gd name="T22" fmla="*/ 14 w 17"/>
              <a:gd name="T23" fmla="*/ 14 h 17"/>
              <a:gd name="T24" fmla="*/ 10 w 17"/>
              <a:gd name="T25" fmla="*/ 16 h 17"/>
              <a:gd name="T26" fmla="*/ 8 w 17"/>
              <a:gd name="T27" fmla="*/ 16 h 17"/>
              <a:gd name="T28" fmla="*/ 4 w 17"/>
              <a:gd name="T29" fmla="*/ 16 h 17"/>
              <a:gd name="T30" fmla="*/ 2 w 17"/>
              <a:gd name="T31" fmla="*/ 14 h 17"/>
              <a:gd name="T32" fmla="*/ 0 w 17"/>
              <a:gd name="T33" fmla="*/ 12 h 17"/>
              <a:gd name="T34" fmla="*/ 0 w 17"/>
              <a:gd name="T35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0" y="8"/>
                </a:lnTo>
                <a:lnTo>
                  <a:pt x="0" y="5"/>
                </a:lnTo>
                <a:lnTo>
                  <a:pt x="2" y="1"/>
                </a:lnTo>
                <a:lnTo>
                  <a:pt x="4" y="0"/>
                </a:lnTo>
                <a:lnTo>
                  <a:pt x="8" y="0"/>
                </a:lnTo>
                <a:lnTo>
                  <a:pt x="10" y="0"/>
                </a:lnTo>
                <a:lnTo>
                  <a:pt x="14" y="1"/>
                </a:lnTo>
                <a:lnTo>
                  <a:pt x="14" y="5"/>
                </a:lnTo>
                <a:lnTo>
                  <a:pt x="16" y="8"/>
                </a:lnTo>
                <a:lnTo>
                  <a:pt x="14" y="12"/>
                </a:lnTo>
                <a:lnTo>
                  <a:pt x="14" y="14"/>
                </a:lnTo>
                <a:lnTo>
                  <a:pt x="10" y="16"/>
                </a:lnTo>
                <a:lnTo>
                  <a:pt x="8" y="16"/>
                </a:lnTo>
                <a:lnTo>
                  <a:pt x="4" y="16"/>
                </a:lnTo>
                <a:lnTo>
                  <a:pt x="2" y="14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59">
            <a:extLst>
              <a:ext uri="{FF2B5EF4-FFF2-40B4-BE49-F238E27FC236}">
                <a16:creationId xmlns="" xmlns:a16="http://schemas.microsoft.com/office/drawing/2014/main" id="{A32CC2B7-CCBB-4D38-9AB7-BBA35E090978}"/>
              </a:ext>
            </a:extLst>
          </p:cNvPr>
          <p:cNvSpPr>
            <a:spLocks/>
          </p:cNvSpPr>
          <p:nvPr/>
        </p:nvSpPr>
        <p:spPr bwMode="auto">
          <a:xfrm>
            <a:off x="2619910" y="2607076"/>
            <a:ext cx="33395" cy="31412"/>
          </a:xfrm>
          <a:custGeom>
            <a:avLst/>
            <a:gdLst>
              <a:gd name="T0" fmla="*/ 0 w 17"/>
              <a:gd name="T1" fmla="*/ 7 h 17"/>
              <a:gd name="T2" fmla="*/ 0 w 17"/>
              <a:gd name="T3" fmla="*/ 3 h 17"/>
              <a:gd name="T4" fmla="*/ 1 w 17"/>
              <a:gd name="T5" fmla="*/ 1 h 17"/>
              <a:gd name="T6" fmla="*/ 4 w 17"/>
              <a:gd name="T7" fmla="*/ 0 h 17"/>
              <a:gd name="T8" fmla="*/ 6 w 17"/>
              <a:gd name="T9" fmla="*/ 0 h 17"/>
              <a:gd name="T10" fmla="*/ 9 w 17"/>
              <a:gd name="T11" fmla="*/ 0 h 17"/>
              <a:gd name="T12" fmla="*/ 12 w 17"/>
              <a:gd name="T13" fmla="*/ 0 h 17"/>
              <a:gd name="T14" fmla="*/ 14 w 17"/>
              <a:gd name="T15" fmla="*/ 0 h 17"/>
              <a:gd name="T16" fmla="*/ 16 w 17"/>
              <a:gd name="T17" fmla="*/ 3 h 17"/>
              <a:gd name="T18" fmla="*/ 14 w 17"/>
              <a:gd name="T19" fmla="*/ 7 h 17"/>
              <a:gd name="T20" fmla="*/ 12 w 17"/>
              <a:gd name="T21" fmla="*/ 12 h 17"/>
              <a:gd name="T22" fmla="*/ 9 w 17"/>
              <a:gd name="T23" fmla="*/ 14 h 17"/>
              <a:gd name="T24" fmla="*/ 6 w 17"/>
              <a:gd name="T25" fmla="*/ 16 h 17"/>
              <a:gd name="T26" fmla="*/ 4 w 17"/>
              <a:gd name="T27" fmla="*/ 16 h 17"/>
              <a:gd name="T28" fmla="*/ 1 w 17"/>
              <a:gd name="T29" fmla="*/ 14 h 17"/>
              <a:gd name="T30" fmla="*/ 0 w 17"/>
              <a:gd name="T31" fmla="*/ 10 h 17"/>
              <a:gd name="T32" fmla="*/ 0 w 17"/>
              <a:gd name="T33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7"/>
                </a:move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4" y="0"/>
                </a:lnTo>
                <a:lnTo>
                  <a:pt x="16" y="3"/>
                </a:lnTo>
                <a:lnTo>
                  <a:pt x="14" y="7"/>
                </a:lnTo>
                <a:lnTo>
                  <a:pt x="12" y="12"/>
                </a:lnTo>
                <a:lnTo>
                  <a:pt x="9" y="14"/>
                </a:lnTo>
                <a:lnTo>
                  <a:pt x="6" y="16"/>
                </a:lnTo>
                <a:lnTo>
                  <a:pt x="4" y="16"/>
                </a:lnTo>
                <a:lnTo>
                  <a:pt x="1" y="14"/>
                </a:lnTo>
                <a:lnTo>
                  <a:pt x="0" y="10"/>
                </a:lnTo>
                <a:lnTo>
                  <a:pt x="0" y="7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60">
            <a:extLst>
              <a:ext uri="{FF2B5EF4-FFF2-40B4-BE49-F238E27FC236}">
                <a16:creationId xmlns="" xmlns:a16="http://schemas.microsoft.com/office/drawing/2014/main" id="{CC08C3AC-62F2-4A7F-AA03-C842C7C9277F}"/>
              </a:ext>
            </a:extLst>
          </p:cNvPr>
          <p:cNvSpPr>
            <a:spLocks/>
          </p:cNvSpPr>
          <p:nvPr/>
        </p:nvSpPr>
        <p:spPr bwMode="auto">
          <a:xfrm>
            <a:off x="2619910" y="2607076"/>
            <a:ext cx="33395" cy="31412"/>
          </a:xfrm>
          <a:custGeom>
            <a:avLst/>
            <a:gdLst>
              <a:gd name="T0" fmla="*/ 0 w 17"/>
              <a:gd name="T1" fmla="*/ 7 h 17"/>
              <a:gd name="T2" fmla="*/ 0 w 17"/>
              <a:gd name="T3" fmla="*/ 7 h 17"/>
              <a:gd name="T4" fmla="*/ 0 w 17"/>
              <a:gd name="T5" fmla="*/ 3 h 17"/>
              <a:gd name="T6" fmla="*/ 1 w 17"/>
              <a:gd name="T7" fmla="*/ 1 h 17"/>
              <a:gd name="T8" fmla="*/ 4 w 17"/>
              <a:gd name="T9" fmla="*/ 0 h 17"/>
              <a:gd name="T10" fmla="*/ 6 w 17"/>
              <a:gd name="T11" fmla="*/ 0 h 17"/>
              <a:gd name="T12" fmla="*/ 9 w 17"/>
              <a:gd name="T13" fmla="*/ 0 h 17"/>
              <a:gd name="T14" fmla="*/ 12 w 17"/>
              <a:gd name="T15" fmla="*/ 0 h 17"/>
              <a:gd name="T16" fmla="*/ 14 w 17"/>
              <a:gd name="T17" fmla="*/ 0 h 17"/>
              <a:gd name="T18" fmla="*/ 16 w 17"/>
              <a:gd name="T19" fmla="*/ 3 h 17"/>
              <a:gd name="T20" fmla="*/ 14 w 17"/>
              <a:gd name="T21" fmla="*/ 7 h 17"/>
              <a:gd name="T22" fmla="*/ 12 w 17"/>
              <a:gd name="T23" fmla="*/ 12 h 17"/>
              <a:gd name="T24" fmla="*/ 9 w 17"/>
              <a:gd name="T25" fmla="*/ 14 h 17"/>
              <a:gd name="T26" fmla="*/ 6 w 17"/>
              <a:gd name="T27" fmla="*/ 16 h 17"/>
              <a:gd name="T28" fmla="*/ 4 w 17"/>
              <a:gd name="T29" fmla="*/ 16 h 17"/>
              <a:gd name="T30" fmla="*/ 1 w 17"/>
              <a:gd name="T31" fmla="*/ 14 h 17"/>
              <a:gd name="T32" fmla="*/ 0 w 17"/>
              <a:gd name="T33" fmla="*/ 10 h 17"/>
              <a:gd name="T34" fmla="*/ 0 w 17"/>
              <a:gd name="T3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0" y="7"/>
                </a:moveTo>
                <a:lnTo>
                  <a:pt x="0" y="7"/>
                </a:ln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2" y="0"/>
                </a:lnTo>
                <a:lnTo>
                  <a:pt x="14" y="0"/>
                </a:lnTo>
                <a:lnTo>
                  <a:pt x="16" y="3"/>
                </a:lnTo>
                <a:lnTo>
                  <a:pt x="14" y="7"/>
                </a:lnTo>
                <a:lnTo>
                  <a:pt x="12" y="12"/>
                </a:lnTo>
                <a:lnTo>
                  <a:pt x="9" y="14"/>
                </a:lnTo>
                <a:lnTo>
                  <a:pt x="6" y="16"/>
                </a:lnTo>
                <a:lnTo>
                  <a:pt x="4" y="16"/>
                </a:lnTo>
                <a:lnTo>
                  <a:pt x="1" y="14"/>
                </a:lnTo>
                <a:lnTo>
                  <a:pt x="0" y="10"/>
                </a:lnTo>
                <a:lnTo>
                  <a:pt x="0" y="7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61">
            <a:extLst>
              <a:ext uri="{FF2B5EF4-FFF2-40B4-BE49-F238E27FC236}">
                <a16:creationId xmlns="" xmlns:a16="http://schemas.microsoft.com/office/drawing/2014/main" id="{1D774C64-451B-4A0A-8439-FE39DD4978C5}"/>
              </a:ext>
            </a:extLst>
          </p:cNvPr>
          <p:cNvSpPr>
            <a:spLocks/>
          </p:cNvSpPr>
          <p:nvPr/>
        </p:nvSpPr>
        <p:spPr bwMode="auto">
          <a:xfrm>
            <a:off x="2680807" y="2510990"/>
            <a:ext cx="33395" cy="31412"/>
          </a:xfrm>
          <a:custGeom>
            <a:avLst/>
            <a:gdLst>
              <a:gd name="T0" fmla="*/ 0 w 17"/>
              <a:gd name="T1" fmla="*/ 8 h 17"/>
              <a:gd name="T2" fmla="*/ 2 w 17"/>
              <a:gd name="T3" fmla="*/ 4 h 17"/>
              <a:gd name="T4" fmla="*/ 4 w 17"/>
              <a:gd name="T5" fmla="*/ 2 h 17"/>
              <a:gd name="T6" fmla="*/ 6 w 17"/>
              <a:gd name="T7" fmla="*/ 0 h 17"/>
              <a:gd name="T8" fmla="*/ 10 w 17"/>
              <a:gd name="T9" fmla="*/ 2 h 17"/>
              <a:gd name="T10" fmla="*/ 12 w 17"/>
              <a:gd name="T11" fmla="*/ 2 h 17"/>
              <a:gd name="T12" fmla="*/ 16 w 17"/>
              <a:gd name="T13" fmla="*/ 4 h 17"/>
              <a:gd name="T14" fmla="*/ 16 w 17"/>
              <a:gd name="T15" fmla="*/ 6 h 17"/>
              <a:gd name="T16" fmla="*/ 16 w 17"/>
              <a:gd name="T17" fmla="*/ 10 h 17"/>
              <a:gd name="T18" fmla="*/ 12 w 17"/>
              <a:gd name="T19" fmla="*/ 12 h 17"/>
              <a:gd name="T20" fmla="*/ 10 w 17"/>
              <a:gd name="T21" fmla="*/ 14 h 17"/>
              <a:gd name="T22" fmla="*/ 6 w 17"/>
              <a:gd name="T23" fmla="*/ 16 h 17"/>
              <a:gd name="T24" fmla="*/ 4 w 17"/>
              <a:gd name="T25" fmla="*/ 14 h 17"/>
              <a:gd name="T26" fmla="*/ 2 w 17"/>
              <a:gd name="T27" fmla="*/ 14 h 17"/>
              <a:gd name="T28" fmla="*/ 2 w 17"/>
              <a:gd name="T29" fmla="*/ 12 h 17"/>
              <a:gd name="T30" fmla="*/ 0 w 17"/>
              <a:gd name="T3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2" y="4"/>
                </a:lnTo>
                <a:lnTo>
                  <a:pt x="4" y="2"/>
                </a:lnTo>
                <a:lnTo>
                  <a:pt x="6" y="0"/>
                </a:lnTo>
                <a:lnTo>
                  <a:pt x="10" y="2"/>
                </a:lnTo>
                <a:lnTo>
                  <a:pt x="12" y="2"/>
                </a:lnTo>
                <a:lnTo>
                  <a:pt x="16" y="4"/>
                </a:lnTo>
                <a:lnTo>
                  <a:pt x="16" y="6"/>
                </a:lnTo>
                <a:lnTo>
                  <a:pt x="16" y="10"/>
                </a:lnTo>
                <a:lnTo>
                  <a:pt x="12" y="12"/>
                </a:lnTo>
                <a:lnTo>
                  <a:pt x="10" y="14"/>
                </a:lnTo>
                <a:lnTo>
                  <a:pt x="6" y="16"/>
                </a:lnTo>
                <a:lnTo>
                  <a:pt x="4" y="14"/>
                </a:lnTo>
                <a:lnTo>
                  <a:pt x="2" y="14"/>
                </a:lnTo>
                <a:lnTo>
                  <a:pt x="2" y="12"/>
                </a:lnTo>
                <a:lnTo>
                  <a:pt x="0" y="8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62">
            <a:extLst>
              <a:ext uri="{FF2B5EF4-FFF2-40B4-BE49-F238E27FC236}">
                <a16:creationId xmlns="" xmlns:a16="http://schemas.microsoft.com/office/drawing/2014/main" id="{3AA4A1F5-52F8-4E41-949E-AE6E3A58862D}"/>
              </a:ext>
            </a:extLst>
          </p:cNvPr>
          <p:cNvSpPr>
            <a:spLocks/>
          </p:cNvSpPr>
          <p:nvPr/>
        </p:nvSpPr>
        <p:spPr bwMode="auto">
          <a:xfrm>
            <a:off x="2680807" y="2510990"/>
            <a:ext cx="33395" cy="31412"/>
          </a:xfrm>
          <a:custGeom>
            <a:avLst/>
            <a:gdLst>
              <a:gd name="T0" fmla="*/ 0 w 17"/>
              <a:gd name="T1" fmla="*/ 8 h 17"/>
              <a:gd name="T2" fmla="*/ 0 w 17"/>
              <a:gd name="T3" fmla="*/ 8 h 17"/>
              <a:gd name="T4" fmla="*/ 2 w 17"/>
              <a:gd name="T5" fmla="*/ 4 h 17"/>
              <a:gd name="T6" fmla="*/ 4 w 17"/>
              <a:gd name="T7" fmla="*/ 2 h 17"/>
              <a:gd name="T8" fmla="*/ 6 w 17"/>
              <a:gd name="T9" fmla="*/ 0 h 17"/>
              <a:gd name="T10" fmla="*/ 10 w 17"/>
              <a:gd name="T11" fmla="*/ 2 h 17"/>
              <a:gd name="T12" fmla="*/ 12 w 17"/>
              <a:gd name="T13" fmla="*/ 2 h 17"/>
              <a:gd name="T14" fmla="*/ 16 w 17"/>
              <a:gd name="T15" fmla="*/ 4 h 17"/>
              <a:gd name="T16" fmla="*/ 16 w 17"/>
              <a:gd name="T17" fmla="*/ 6 h 17"/>
              <a:gd name="T18" fmla="*/ 16 w 17"/>
              <a:gd name="T19" fmla="*/ 10 h 17"/>
              <a:gd name="T20" fmla="*/ 12 w 17"/>
              <a:gd name="T21" fmla="*/ 12 h 17"/>
              <a:gd name="T22" fmla="*/ 10 w 17"/>
              <a:gd name="T23" fmla="*/ 14 h 17"/>
              <a:gd name="T24" fmla="*/ 6 w 17"/>
              <a:gd name="T25" fmla="*/ 16 h 17"/>
              <a:gd name="T26" fmla="*/ 4 w 17"/>
              <a:gd name="T27" fmla="*/ 14 h 17"/>
              <a:gd name="T28" fmla="*/ 2 w 17"/>
              <a:gd name="T29" fmla="*/ 14 h 17"/>
              <a:gd name="T30" fmla="*/ 2 w 17"/>
              <a:gd name="T31" fmla="*/ 12 h 17"/>
              <a:gd name="T32" fmla="*/ 0 w 17"/>
              <a:gd name="T3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0" y="8"/>
                </a:lnTo>
                <a:lnTo>
                  <a:pt x="2" y="4"/>
                </a:lnTo>
                <a:lnTo>
                  <a:pt x="4" y="2"/>
                </a:lnTo>
                <a:lnTo>
                  <a:pt x="6" y="0"/>
                </a:lnTo>
                <a:lnTo>
                  <a:pt x="10" y="2"/>
                </a:lnTo>
                <a:lnTo>
                  <a:pt x="12" y="2"/>
                </a:lnTo>
                <a:lnTo>
                  <a:pt x="16" y="4"/>
                </a:lnTo>
                <a:lnTo>
                  <a:pt x="16" y="6"/>
                </a:lnTo>
                <a:lnTo>
                  <a:pt x="16" y="10"/>
                </a:lnTo>
                <a:lnTo>
                  <a:pt x="12" y="12"/>
                </a:lnTo>
                <a:lnTo>
                  <a:pt x="10" y="14"/>
                </a:lnTo>
                <a:lnTo>
                  <a:pt x="6" y="16"/>
                </a:lnTo>
                <a:lnTo>
                  <a:pt x="4" y="14"/>
                </a:lnTo>
                <a:lnTo>
                  <a:pt x="2" y="14"/>
                </a:lnTo>
                <a:lnTo>
                  <a:pt x="2" y="12"/>
                </a:lnTo>
                <a:lnTo>
                  <a:pt x="0" y="8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63">
            <a:extLst>
              <a:ext uri="{FF2B5EF4-FFF2-40B4-BE49-F238E27FC236}">
                <a16:creationId xmlns="" xmlns:a16="http://schemas.microsoft.com/office/drawing/2014/main" id="{9D153C12-76C2-4773-9174-DE087A55F2CA}"/>
              </a:ext>
            </a:extLst>
          </p:cNvPr>
          <p:cNvSpPr>
            <a:spLocks/>
          </p:cNvSpPr>
          <p:nvPr/>
        </p:nvSpPr>
        <p:spPr bwMode="auto">
          <a:xfrm>
            <a:off x="2580623" y="2762290"/>
            <a:ext cx="33395" cy="31412"/>
          </a:xfrm>
          <a:custGeom>
            <a:avLst/>
            <a:gdLst>
              <a:gd name="T0" fmla="*/ 0 w 17"/>
              <a:gd name="T1" fmla="*/ 6 h 17"/>
              <a:gd name="T2" fmla="*/ 0 w 17"/>
              <a:gd name="T3" fmla="*/ 3 h 17"/>
              <a:gd name="T4" fmla="*/ 4 w 17"/>
              <a:gd name="T5" fmla="*/ 2 h 17"/>
              <a:gd name="T6" fmla="*/ 6 w 17"/>
              <a:gd name="T7" fmla="*/ 1 h 17"/>
              <a:gd name="T8" fmla="*/ 10 w 17"/>
              <a:gd name="T9" fmla="*/ 0 h 17"/>
              <a:gd name="T10" fmla="*/ 12 w 17"/>
              <a:gd name="T11" fmla="*/ 1 h 17"/>
              <a:gd name="T12" fmla="*/ 14 w 17"/>
              <a:gd name="T13" fmla="*/ 2 h 17"/>
              <a:gd name="T14" fmla="*/ 16 w 17"/>
              <a:gd name="T15" fmla="*/ 3 h 17"/>
              <a:gd name="T16" fmla="*/ 16 w 17"/>
              <a:gd name="T17" fmla="*/ 6 h 17"/>
              <a:gd name="T18" fmla="*/ 12 w 17"/>
              <a:gd name="T19" fmla="*/ 9 h 17"/>
              <a:gd name="T20" fmla="*/ 10 w 17"/>
              <a:gd name="T21" fmla="*/ 12 h 17"/>
              <a:gd name="T22" fmla="*/ 8 w 17"/>
              <a:gd name="T23" fmla="*/ 14 h 17"/>
              <a:gd name="T24" fmla="*/ 6 w 17"/>
              <a:gd name="T25" fmla="*/ 16 h 17"/>
              <a:gd name="T26" fmla="*/ 2 w 17"/>
              <a:gd name="T27" fmla="*/ 14 h 17"/>
              <a:gd name="T28" fmla="*/ 2 w 17"/>
              <a:gd name="T29" fmla="*/ 12 h 17"/>
              <a:gd name="T30" fmla="*/ 0 w 17"/>
              <a:gd name="T31" fmla="*/ 8 h 17"/>
              <a:gd name="T32" fmla="*/ 0 w 17"/>
              <a:gd name="T33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6"/>
                </a:moveTo>
                <a:lnTo>
                  <a:pt x="0" y="3"/>
                </a:lnTo>
                <a:lnTo>
                  <a:pt x="4" y="2"/>
                </a:lnTo>
                <a:lnTo>
                  <a:pt x="6" y="1"/>
                </a:lnTo>
                <a:lnTo>
                  <a:pt x="10" y="0"/>
                </a:lnTo>
                <a:lnTo>
                  <a:pt x="12" y="1"/>
                </a:lnTo>
                <a:lnTo>
                  <a:pt x="14" y="2"/>
                </a:lnTo>
                <a:lnTo>
                  <a:pt x="16" y="3"/>
                </a:lnTo>
                <a:lnTo>
                  <a:pt x="16" y="6"/>
                </a:lnTo>
                <a:lnTo>
                  <a:pt x="12" y="9"/>
                </a:lnTo>
                <a:lnTo>
                  <a:pt x="10" y="12"/>
                </a:lnTo>
                <a:lnTo>
                  <a:pt x="8" y="14"/>
                </a:lnTo>
                <a:lnTo>
                  <a:pt x="6" y="16"/>
                </a:lnTo>
                <a:lnTo>
                  <a:pt x="2" y="14"/>
                </a:lnTo>
                <a:lnTo>
                  <a:pt x="2" y="12"/>
                </a:lnTo>
                <a:lnTo>
                  <a:pt x="0" y="8"/>
                </a:lnTo>
                <a:lnTo>
                  <a:pt x="0" y="6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64">
            <a:extLst>
              <a:ext uri="{FF2B5EF4-FFF2-40B4-BE49-F238E27FC236}">
                <a16:creationId xmlns="" xmlns:a16="http://schemas.microsoft.com/office/drawing/2014/main" id="{F9BD1DE9-72FB-4EF5-AD20-A8047973125A}"/>
              </a:ext>
            </a:extLst>
          </p:cNvPr>
          <p:cNvSpPr>
            <a:spLocks/>
          </p:cNvSpPr>
          <p:nvPr/>
        </p:nvSpPr>
        <p:spPr bwMode="auto">
          <a:xfrm>
            <a:off x="2580623" y="2762290"/>
            <a:ext cx="33395" cy="31412"/>
          </a:xfrm>
          <a:custGeom>
            <a:avLst/>
            <a:gdLst>
              <a:gd name="T0" fmla="*/ 0 w 17"/>
              <a:gd name="T1" fmla="*/ 6 h 17"/>
              <a:gd name="T2" fmla="*/ 0 w 17"/>
              <a:gd name="T3" fmla="*/ 6 h 17"/>
              <a:gd name="T4" fmla="*/ 0 w 17"/>
              <a:gd name="T5" fmla="*/ 3 h 17"/>
              <a:gd name="T6" fmla="*/ 4 w 17"/>
              <a:gd name="T7" fmla="*/ 2 h 17"/>
              <a:gd name="T8" fmla="*/ 6 w 17"/>
              <a:gd name="T9" fmla="*/ 1 h 17"/>
              <a:gd name="T10" fmla="*/ 10 w 17"/>
              <a:gd name="T11" fmla="*/ 0 h 17"/>
              <a:gd name="T12" fmla="*/ 12 w 17"/>
              <a:gd name="T13" fmla="*/ 1 h 17"/>
              <a:gd name="T14" fmla="*/ 14 w 17"/>
              <a:gd name="T15" fmla="*/ 2 h 17"/>
              <a:gd name="T16" fmla="*/ 16 w 17"/>
              <a:gd name="T17" fmla="*/ 3 h 17"/>
              <a:gd name="T18" fmla="*/ 16 w 17"/>
              <a:gd name="T19" fmla="*/ 6 h 17"/>
              <a:gd name="T20" fmla="*/ 12 w 17"/>
              <a:gd name="T21" fmla="*/ 9 h 17"/>
              <a:gd name="T22" fmla="*/ 10 w 17"/>
              <a:gd name="T23" fmla="*/ 12 h 17"/>
              <a:gd name="T24" fmla="*/ 8 w 17"/>
              <a:gd name="T25" fmla="*/ 14 h 17"/>
              <a:gd name="T26" fmla="*/ 6 w 17"/>
              <a:gd name="T27" fmla="*/ 16 h 17"/>
              <a:gd name="T28" fmla="*/ 2 w 17"/>
              <a:gd name="T29" fmla="*/ 14 h 17"/>
              <a:gd name="T30" fmla="*/ 2 w 17"/>
              <a:gd name="T31" fmla="*/ 12 h 17"/>
              <a:gd name="T32" fmla="*/ 0 w 17"/>
              <a:gd name="T33" fmla="*/ 8 h 17"/>
              <a:gd name="T34" fmla="*/ 0 w 17"/>
              <a:gd name="T3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0" y="6"/>
                </a:moveTo>
                <a:lnTo>
                  <a:pt x="0" y="6"/>
                </a:lnTo>
                <a:lnTo>
                  <a:pt x="0" y="3"/>
                </a:lnTo>
                <a:lnTo>
                  <a:pt x="4" y="2"/>
                </a:lnTo>
                <a:lnTo>
                  <a:pt x="6" y="1"/>
                </a:lnTo>
                <a:lnTo>
                  <a:pt x="10" y="0"/>
                </a:lnTo>
                <a:lnTo>
                  <a:pt x="12" y="1"/>
                </a:lnTo>
                <a:lnTo>
                  <a:pt x="14" y="2"/>
                </a:lnTo>
                <a:lnTo>
                  <a:pt x="16" y="3"/>
                </a:lnTo>
                <a:lnTo>
                  <a:pt x="16" y="6"/>
                </a:lnTo>
                <a:lnTo>
                  <a:pt x="12" y="9"/>
                </a:lnTo>
                <a:lnTo>
                  <a:pt x="10" y="12"/>
                </a:lnTo>
                <a:lnTo>
                  <a:pt x="8" y="14"/>
                </a:lnTo>
                <a:lnTo>
                  <a:pt x="6" y="16"/>
                </a:lnTo>
                <a:lnTo>
                  <a:pt x="2" y="14"/>
                </a:lnTo>
                <a:lnTo>
                  <a:pt x="2" y="12"/>
                </a:lnTo>
                <a:lnTo>
                  <a:pt x="0" y="8"/>
                </a:lnTo>
                <a:lnTo>
                  <a:pt x="0" y="6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65">
            <a:extLst>
              <a:ext uri="{FF2B5EF4-FFF2-40B4-BE49-F238E27FC236}">
                <a16:creationId xmlns="" xmlns:a16="http://schemas.microsoft.com/office/drawing/2014/main" id="{7F13FEA1-D0C4-452D-8F90-13EE3902016A}"/>
              </a:ext>
            </a:extLst>
          </p:cNvPr>
          <p:cNvSpPr>
            <a:spLocks/>
          </p:cNvSpPr>
          <p:nvPr/>
        </p:nvSpPr>
        <p:spPr bwMode="auto">
          <a:xfrm>
            <a:off x="2380250" y="2900875"/>
            <a:ext cx="37325" cy="31412"/>
          </a:xfrm>
          <a:custGeom>
            <a:avLst/>
            <a:gdLst>
              <a:gd name="T0" fmla="*/ 0 w 19"/>
              <a:gd name="T1" fmla="*/ 14 h 17"/>
              <a:gd name="T2" fmla="*/ 0 w 19"/>
              <a:gd name="T3" fmla="*/ 13 h 17"/>
              <a:gd name="T4" fmla="*/ 1 w 19"/>
              <a:gd name="T5" fmla="*/ 10 h 17"/>
              <a:gd name="T6" fmla="*/ 4 w 19"/>
              <a:gd name="T7" fmla="*/ 7 h 17"/>
              <a:gd name="T8" fmla="*/ 7 w 19"/>
              <a:gd name="T9" fmla="*/ 4 h 17"/>
              <a:gd name="T10" fmla="*/ 10 w 19"/>
              <a:gd name="T11" fmla="*/ 2 h 17"/>
              <a:gd name="T12" fmla="*/ 13 w 19"/>
              <a:gd name="T13" fmla="*/ 0 h 17"/>
              <a:gd name="T14" fmla="*/ 16 w 19"/>
              <a:gd name="T15" fmla="*/ 0 h 17"/>
              <a:gd name="T16" fmla="*/ 17 w 19"/>
              <a:gd name="T17" fmla="*/ 1 h 17"/>
              <a:gd name="T18" fmla="*/ 18 w 19"/>
              <a:gd name="T19" fmla="*/ 5 h 17"/>
              <a:gd name="T20" fmla="*/ 16 w 19"/>
              <a:gd name="T21" fmla="*/ 8 h 17"/>
              <a:gd name="T22" fmla="*/ 13 w 19"/>
              <a:gd name="T23" fmla="*/ 10 h 17"/>
              <a:gd name="T24" fmla="*/ 10 w 19"/>
              <a:gd name="T25" fmla="*/ 11 h 17"/>
              <a:gd name="T26" fmla="*/ 7 w 19"/>
              <a:gd name="T27" fmla="*/ 14 h 17"/>
              <a:gd name="T28" fmla="*/ 4 w 19"/>
              <a:gd name="T29" fmla="*/ 16 h 17"/>
              <a:gd name="T30" fmla="*/ 1 w 19"/>
              <a:gd name="T31" fmla="*/ 16 h 17"/>
              <a:gd name="T32" fmla="*/ 0 w 19"/>
              <a:gd name="T33" fmla="*/ 1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17">
                <a:moveTo>
                  <a:pt x="0" y="14"/>
                </a:moveTo>
                <a:lnTo>
                  <a:pt x="0" y="13"/>
                </a:lnTo>
                <a:lnTo>
                  <a:pt x="1" y="10"/>
                </a:lnTo>
                <a:lnTo>
                  <a:pt x="4" y="7"/>
                </a:lnTo>
                <a:lnTo>
                  <a:pt x="7" y="4"/>
                </a:lnTo>
                <a:lnTo>
                  <a:pt x="10" y="2"/>
                </a:lnTo>
                <a:lnTo>
                  <a:pt x="13" y="0"/>
                </a:lnTo>
                <a:lnTo>
                  <a:pt x="16" y="0"/>
                </a:lnTo>
                <a:lnTo>
                  <a:pt x="17" y="1"/>
                </a:lnTo>
                <a:lnTo>
                  <a:pt x="18" y="5"/>
                </a:lnTo>
                <a:lnTo>
                  <a:pt x="16" y="8"/>
                </a:lnTo>
                <a:lnTo>
                  <a:pt x="13" y="10"/>
                </a:lnTo>
                <a:lnTo>
                  <a:pt x="10" y="11"/>
                </a:lnTo>
                <a:lnTo>
                  <a:pt x="7" y="14"/>
                </a:lnTo>
                <a:lnTo>
                  <a:pt x="4" y="16"/>
                </a:lnTo>
                <a:lnTo>
                  <a:pt x="1" y="16"/>
                </a:lnTo>
                <a:lnTo>
                  <a:pt x="0" y="14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66">
            <a:extLst>
              <a:ext uri="{FF2B5EF4-FFF2-40B4-BE49-F238E27FC236}">
                <a16:creationId xmlns="" xmlns:a16="http://schemas.microsoft.com/office/drawing/2014/main" id="{1F7F3BA8-2DB0-4E2C-8037-50A7B5EE0787}"/>
              </a:ext>
            </a:extLst>
          </p:cNvPr>
          <p:cNvSpPr>
            <a:spLocks/>
          </p:cNvSpPr>
          <p:nvPr/>
        </p:nvSpPr>
        <p:spPr bwMode="auto">
          <a:xfrm>
            <a:off x="2380250" y="2900875"/>
            <a:ext cx="37325" cy="31412"/>
          </a:xfrm>
          <a:custGeom>
            <a:avLst/>
            <a:gdLst>
              <a:gd name="T0" fmla="*/ 0 w 19"/>
              <a:gd name="T1" fmla="*/ 14 h 17"/>
              <a:gd name="T2" fmla="*/ 0 w 19"/>
              <a:gd name="T3" fmla="*/ 14 h 17"/>
              <a:gd name="T4" fmla="*/ 0 w 19"/>
              <a:gd name="T5" fmla="*/ 13 h 17"/>
              <a:gd name="T6" fmla="*/ 1 w 19"/>
              <a:gd name="T7" fmla="*/ 10 h 17"/>
              <a:gd name="T8" fmla="*/ 4 w 19"/>
              <a:gd name="T9" fmla="*/ 7 h 17"/>
              <a:gd name="T10" fmla="*/ 7 w 19"/>
              <a:gd name="T11" fmla="*/ 4 h 17"/>
              <a:gd name="T12" fmla="*/ 10 w 19"/>
              <a:gd name="T13" fmla="*/ 2 h 17"/>
              <a:gd name="T14" fmla="*/ 13 w 19"/>
              <a:gd name="T15" fmla="*/ 0 h 17"/>
              <a:gd name="T16" fmla="*/ 16 w 19"/>
              <a:gd name="T17" fmla="*/ 0 h 17"/>
              <a:gd name="T18" fmla="*/ 17 w 19"/>
              <a:gd name="T19" fmla="*/ 1 h 17"/>
              <a:gd name="T20" fmla="*/ 18 w 19"/>
              <a:gd name="T21" fmla="*/ 5 h 17"/>
              <a:gd name="T22" fmla="*/ 16 w 19"/>
              <a:gd name="T23" fmla="*/ 8 h 17"/>
              <a:gd name="T24" fmla="*/ 13 w 19"/>
              <a:gd name="T25" fmla="*/ 10 h 17"/>
              <a:gd name="T26" fmla="*/ 10 w 19"/>
              <a:gd name="T27" fmla="*/ 11 h 17"/>
              <a:gd name="T28" fmla="*/ 7 w 19"/>
              <a:gd name="T29" fmla="*/ 14 h 17"/>
              <a:gd name="T30" fmla="*/ 4 w 19"/>
              <a:gd name="T31" fmla="*/ 16 h 17"/>
              <a:gd name="T32" fmla="*/ 1 w 19"/>
              <a:gd name="T33" fmla="*/ 16 h 17"/>
              <a:gd name="T34" fmla="*/ 0 w 19"/>
              <a:gd name="T35" fmla="*/ 1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17">
                <a:moveTo>
                  <a:pt x="0" y="14"/>
                </a:moveTo>
                <a:lnTo>
                  <a:pt x="0" y="14"/>
                </a:lnTo>
                <a:lnTo>
                  <a:pt x="0" y="13"/>
                </a:lnTo>
                <a:lnTo>
                  <a:pt x="1" y="10"/>
                </a:lnTo>
                <a:lnTo>
                  <a:pt x="4" y="7"/>
                </a:lnTo>
                <a:lnTo>
                  <a:pt x="7" y="4"/>
                </a:lnTo>
                <a:lnTo>
                  <a:pt x="10" y="2"/>
                </a:lnTo>
                <a:lnTo>
                  <a:pt x="13" y="0"/>
                </a:lnTo>
                <a:lnTo>
                  <a:pt x="16" y="0"/>
                </a:lnTo>
                <a:lnTo>
                  <a:pt x="17" y="1"/>
                </a:lnTo>
                <a:lnTo>
                  <a:pt x="18" y="5"/>
                </a:lnTo>
                <a:lnTo>
                  <a:pt x="16" y="8"/>
                </a:lnTo>
                <a:lnTo>
                  <a:pt x="13" y="10"/>
                </a:lnTo>
                <a:lnTo>
                  <a:pt x="10" y="11"/>
                </a:lnTo>
                <a:lnTo>
                  <a:pt x="7" y="14"/>
                </a:lnTo>
                <a:lnTo>
                  <a:pt x="4" y="16"/>
                </a:lnTo>
                <a:lnTo>
                  <a:pt x="1" y="16"/>
                </a:lnTo>
                <a:lnTo>
                  <a:pt x="0" y="14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70">
            <a:extLst>
              <a:ext uri="{FF2B5EF4-FFF2-40B4-BE49-F238E27FC236}">
                <a16:creationId xmlns="" xmlns:a16="http://schemas.microsoft.com/office/drawing/2014/main" id="{1B949137-6358-49CF-BA39-26E61A929468}"/>
              </a:ext>
            </a:extLst>
          </p:cNvPr>
          <p:cNvSpPr>
            <a:spLocks/>
          </p:cNvSpPr>
          <p:nvPr/>
        </p:nvSpPr>
        <p:spPr bwMode="auto">
          <a:xfrm>
            <a:off x="2541333" y="4072374"/>
            <a:ext cx="33395" cy="48042"/>
          </a:xfrm>
          <a:custGeom>
            <a:avLst/>
            <a:gdLst>
              <a:gd name="T0" fmla="*/ 3 w 17"/>
              <a:gd name="T1" fmla="*/ 14 h 26"/>
              <a:gd name="T2" fmla="*/ 3 w 17"/>
              <a:gd name="T3" fmla="*/ 11 h 26"/>
              <a:gd name="T4" fmla="*/ 3 w 17"/>
              <a:gd name="T5" fmla="*/ 9 h 26"/>
              <a:gd name="T6" fmla="*/ 1 w 17"/>
              <a:gd name="T7" fmla="*/ 6 h 26"/>
              <a:gd name="T8" fmla="*/ 1 w 17"/>
              <a:gd name="T9" fmla="*/ 4 h 26"/>
              <a:gd name="T10" fmla="*/ 0 w 17"/>
              <a:gd name="T11" fmla="*/ 2 h 26"/>
              <a:gd name="T12" fmla="*/ 0 w 17"/>
              <a:gd name="T13" fmla="*/ 1 h 26"/>
              <a:gd name="T14" fmla="*/ 1 w 17"/>
              <a:gd name="T15" fmla="*/ 0 h 26"/>
              <a:gd name="T16" fmla="*/ 3 w 17"/>
              <a:gd name="T17" fmla="*/ 0 h 26"/>
              <a:gd name="T18" fmla="*/ 7 w 17"/>
              <a:gd name="T19" fmla="*/ 2 h 26"/>
              <a:gd name="T20" fmla="*/ 8 w 17"/>
              <a:gd name="T21" fmla="*/ 3 h 26"/>
              <a:gd name="T22" fmla="*/ 10 w 17"/>
              <a:gd name="T23" fmla="*/ 5 h 26"/>
              <a:gd name="T24" fmla="*/ 12 w 17"/>
              <a:gd name="T25" fmla="*/ 8 h 26"/>
              <a:gd name="T26" fmla="*/ 14 w 17"/>
              <a:gd name="T27" fmla="*/ 10 h 26"/>
              <a:gd name="T28" fmla="*/ 16 w 17"/>
              <a:gd name="T29" fmla="*/ 13 h 26"/>
              <a:gd name="T30" fmla="*/ 16 w 17"/>
              <a:gd name="T31" fmla="*/ 16 h 26"/>
              <a:gd name="T32" fmla="*/ 14 w 17"/>
              <a:gd name="T33" fmla="*/ 20 h 26"/>
              <a:gd name="T34" fmla="*/ 12 w 17"/>
              <a:gd name="T35" fmla="*/ 23 h 26"/>
              <a:gd name="T36" fmla="*/ 8 w 17"/>
              <a:gd name="T37" fmla="*/ 24 h 26"/>
              <a:gd name="T38" fmla="*/ 7 w 17"/>
              <a:gd name="T39" fmla="*/ 25 h 26"/>
              <a:gd name="T40" fmla="*/ 3 w 17"/>
              <a:gd name="T41" fmla="*/ 24 h 26"/>
              <a:gd name="T42" fmla="*/ 3 w 17"/>
              <a:gd name="T43" fmla="*/ 22 h 26"/>
              <a:gd name="T44" fmla="*/ 3 w 17"/>
              <a:gd name="T45" fmla="*/ 19 h 26"/>
              <a:gd name="T46" fmla="*/ 3 w 17"/>
              <a:gd name="T47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26">
                <a:moveTo>
                  <a:pt x="3" y="14"/>
                </a:moveTo>
                <a:lnTo>
                  <a:pt x="3" y="11"/>
                </a:lnTo>
                <a:lnTo>
                  <a:pt x="3" y="9"/>
                </a:lnTo>
                <a:lnTo>
                  <a:pt x="1" y="6"/>
                </a:lnTo>
                <a:lnTo>
                  <a:pt x="1" y="4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7" y="2"/>
                </a:lnTo>
                <a:lnTo>
                  <a:pt x="8" y="3"/>
                </a:lnTo>
                <a:lnTo>
                  <a:pt x="10" y="5"/>
                </a:lnTo>
                <a:lnTo>
                  <a:pt x="12" y="8"/>
                </a:lnTo>
                <a:lnTo>
                  <a:pt x="14" y="10"/>
                </a:lnTo>
                <a:lnTo>
                  <a:pt x="16" y="13"/>
                </a:lnTo>
                <a:lnTo>
                  <a:pt x="16" y="16"/>
                </a:lnTo>
                <a:lnTo>
                  <a:pt x="14" y="20"/>
                </a:lnTo>
                <a:lnTo>
                  <a:pt x="12" y="23"/>
                </a:lnTo>
                <a:lnTo>
                  <a:pt x="8" y="24"/>
                </a:lnTo>
                <a:lnTo>
                  <a:pt x="7" y="25"/>
                </a:lnTo>
                <a:lnTo>
                  <a:pt x="3" y="24"/>
                </a:lnTo>
                <a:lnTo>
                  <a:pt x="3" y="22"/>
                </a:lnTo>
                <a:lnTo>
                  <a:pt x="3" y="19"/>
                </a:lnTo>
                <a:lnTo>
                  <a:pt x="3" y="14"/>
                </a:lnTo>
              </a:path>
            </a:pathLst>
          </a:custGeom>
          <a:solidFill>
            <a:srgbClr val="FD4F00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71">
            <a:extLst>
              <a:ext uri="{FF2B5EF4-FFF2-40B4-BE49-F238E27FC236}">
                <a16:creationId xmlns="" xmlns:a16="http://schemas.microsoft.com/office/drawing/2014/main" id="{84A680E1-DAC1-42CA-8192-50608602E9F3}"/>
              </a:ext>
            </a:extLst>
          </p:cNvPr>
          <p:cNvSpPr>
            <a:spLocks/>
          </p:cNvSpPr>
          <p:nvPr/>
        </p:nvSpPr>
        <p:spPr bwMode="auto">
          <a:xfrm>
            <a:off x="2541333" y="4072374"/>
            <a:ext cx="33395" cy="48042"/>
          </a:xfrm>
          <a:custGeom>
            <a:avLst/>
            <a:gdLst>
              <a:gd name="T0" fmla="*/ 3 w 17"/>
              <a:gd name="T1" fmla="*/ 14 h 26"/>
              <a:gd name="T2" fmla="*/ 3 w 17"/>
              <a:gd name="T3" fmla="*/ 14 h 26"/>
              <a:gd name="T4" fmla="*/ 3 w 17"/>
              <a:gd name="T5" fmla="*/ 11 h 26"/>
              <a:gd name="T6" fmla="*/ 3 w 17"/>
              <a:gd name="T7" fmla="*/ 9 h 26"/>
              <a:gd name="T8" fmla="*/ 1 w 17"/>
              <a:gd name="T9" fmla="*/ 6 h 26"/>
              <a:gd name="T10" fmla="*/ 1 w 17"/>
              <a:gd name="T11" fmla="*/ 4 h 26"/>
              <a:gd name="T12" fmla="*/ 0 w 17"/>
              <a:gd name="T13" fmla="*/ 2 h 26"/>
              <a:gd name="T14" fmla="*/ 0 w 17"/>
              <a:gd name="T15" fmla="*/ 1 h 26"/>
              <a:gd name="T16" fmla="*/ 1 w 17"/>
              <a:gd name="T17" fmla="*/ 0 h 26"/>
              <a:gd name="T18" fmla="*/ 3 w 17"/>
              <a:gd name="T19" fmla="*/ 0 h 26"/>
              <a:gd name="T20" fmla="*/ 7 w 17"/>
              <a:gd name="T21" fmla="*/ 2 h 26"/>
              <a:gd name="T22" fmla="*/ 8 w 17"/>
              <a:gd name="T23" fmla="*/ 3 h 26"/>
              <a:gd name="T24" fmla="*/ 10 w 17"/>
              <a:gd name="T25" fmla="*/ 5 h 26"/>
              <a:gd name="T26" fmla="*/ 12 w 17"/>
              <a:gd name="T27" fmla="*/ 8 h 26"/>
              <a:gd name="T28" fmla="*/ 14 w 17"/>
              <a:gd name="T29" fmla="*/ 10 h 26"/>
              <a:gd name="T30" fmla="*/ 16 w 17"/>
              <a:gd name="T31" fmla="*/ 13 h 26"/>
              <a:gd name="T32" fmla="*/ 16 w 17"/>
              <a:gd name="T33" fmla="*/ 16 h 26"/>
              <a:gd name="T34" fmla="*/ 14 w 17"/>
              <a:gd name="T35" fmla="*/ 20 h 26"/>
              <a:gd name="T36" fmla="*/ 12 w 17"/>
              <a:gd name="T37" fmla="*/ 23 h 26"/>
              <a:gd name="T38" fmla="*/ 8 w 17"/>
              <a:gd name="T39" fmla="*/ 24 h 26"/>
              <a:gd name="T40" fmla="*/ 7 w 17"/>
              <a:gd name="T41" fmla="*/ 25 h 26"/>
              <a:gd name="T42" fmla="*/ 3 w 17"/>
              <a:gd name="T43" fmla="*/ 24 h 26"/>
              <a:gd name="T44" fmla="*/ 3 w 17"/>
              <a:gd name="T45" fmla="*/ 22 h 26"/>
              <a:gd name="T46" fmla="*/ 3 w 17"/>
              <a:gd name="T47" fmla="*/ 19 h 26"/>
              <a:gd name="T48" fmla="*/ 3 w 17"/>
              <a:gd name="T49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26">
                <a:moveTo>
                  <a:pt x="3" y="14"/>
                </a:moveTo>
                <a:lnTo>
                  <a:pt x="3" y="14"/>
                </a:lnTo>
                <a:lnTo>
                  <a:pt x="3" y="11"/>
                </a:lnTo>
                <a:lnTo>
                  <a:pt x="3" y="9"/>
                </a:lnTo>
                <a:lnTo>
                  <a:pt x="1" y="6"/>
                </a:lnTo>
                <a:lnTo>
                  <a:pt x="1" y="4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7" y="2"/>
                </a:lnTo>
                <a:lnTo>
                  <a:pt x="8" y="3"/>
                </a:lnTo>
                <a:lnTo>
                  <a:pt x="10" y="5"/>
                </a:lnTo>
                <a:lnTo>
                  <a:pt x="12" y="8"/>
                </a:lnTo>
                <a:lnTo>
                  <a:pt x="14" y="10"/>
                </a:lnTo>
                <a:lnTo>
                  <a:pt x="16" y="13"/>
                </a:lnTo>
                <a:lnTo>
                  <a:pt x="16" y="16"/>
                </a:lnTo>
                <a:lnTo>
                  <a:pt x="14" y="20"/>
                </a:lnTo>
                <a:lnTo>
                  <a:pt x="12" y="23"/>
                </a:lnTo>
                <a:lnTo>
                  <a:pt x="8" y="24"/>
                </a:lnTo>
                <a:lnTo>
                  <a:pt x="7" y="25"/>
                </a:lnTo>
                <a:lnTo>
                  <a:pt x="3" y="24"/>
                </a:lnTo>
                <a:lnTo>
                  <a:pt x="3" y="22"/>
                </a:lnTo>
                <a:lnTo>
                  <a:pt x="3" y="19"/>
                </a:lnTo>
                <a:lnTo>
                  <a:pt x="3" y="14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reeform 77">
            <a:extLst>
              <a:ext uri="{FF2B5EF4-FFF2-40B4-BE49-F238E27FC236}">
                <a16:creationId xmlns="" xmlns:a16="http://schemas.microsoft.com/office/drawing/2014/main" id="{2DCABC88-0A3A-42EF-8CD7-CAD7A005CEC4}"/>
              </a:ext>
            </a:extLst>
          </p:cNvPr>
          <p:cNvSpPr>
            <a:spLocks/>
          </p:cNvSpPr>
          <p:nvPr/>
        </p:nvSpPr>
        <p:spPr bwMode="auto">
          <a:xfrm>
            <a:off x="2095408" y="3285215"/>
            <a:ext cx="33395" cy="31412"/>
          </a:xfrm>
          <a:custGeom>
            <a:avLst/>
            <a:gdLst>
              <a:gd name="T0" fmla="*/ 0 w 17"/>
              <a:gd name="T1" fmla="*/ 5 h 17"/>
              <a:gd name="T2" fmla="*/ 0 w 17"/>
              <a:gd name="T3" fmla="*/ 2 h 17"/>
              <a:gd name="T4" fmla="*/ 4 w 17"/>
              <a:gd name="T5" fmla="*/ 0 h 17"/>
              <a:gd name="T6" fmla="*/ 6 w 17"/>
              <a:gd name="T7" fmla="*/ 0 h 17"/>
              <a:gd name="T8" fmla="*/ 11 w 17"/>
              <a:gd name="T9" fmla="*/ 0 h 17"/>
              <a:gd name="T10" fmla="*/ 13 w 17"/>
              <a:gd name="T11" fmla="*/ 0 h 17"/>
              <a:gd name="T12" fmla="*/ 13 w 17"/>
              <a:gd name="T13" fmla="*/ 1 h 17"/>
              <a:gd name="T14" fmla="*/ 16 w 17"/>
              <a:gd name="T15" fmla="*/ 4 h 17"/>
              <a:gd name="T16" fmla="*/ 16 w 17"/>
              <a:gd name="T17" fmla="*/ 7 h 17"/>
              <a:gd name="T18" fmla="*/ 13 w 17"/>
              <a:gd name="T19" fmla="*/ 11 h 17"/>
              <a:gd name="T20" fmla="*/ 11 w 17"/>
              <a:gd name="T21" fmla="*/ 13 h 17"/>
              <a:gd name="T22" fmla="*/ 6 w 17"/>
              <a:gd name="T23" fmla="*/ 16 h 17"/>
              <a:gd name="T24" fmla="*/ 2 w 17"/>
              <a:gd name="T25" fmla="*/ 16 h 17"/>
              <a:gd name="T26" fmla="*/ 0 w 17"/>
              <a:gd name="T27" fmla="*/ 16 h 17"/>
              <a:gd name="T28" fmla="*/ 0 w 17"/>
              <a:gd name="T29" fmla="*/ 13 h 17"/>
              <a:gd name="T30" fmla="*/ 0 w 17"/>
              <a:gd name="T31" fmla="*/ 10 h 17"/>
              <a:gd name="T32" fmla="*/ 0 w 17"/>
              <a:gd name="T33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5"/>
                </a:moveTo>
                <a:lnTo>
                  <a:pt x="0" y="2"/>
                </a:lnTo>
                <a:lnTo>
                  <a:pt x="4" y="0"/>
                </a:lnTo>
                <a:lnTo>
                  <a:pt x="6" y="0"/>
                </a:lnTo>
                <a:lnTo>
                  <a:pt x="11" y="0"/>
                </a:lnTo>
                <a:lnTo>
                  <a:pt x="13" y="0"/>
                </a:lnTo>
                <a:lnTo>
                  <a:pt x="13" y="1"/>
                </a:lnTo>
                <a:lnTo>
                  <a:pt x="16" y="4"/>
                </a:lnTo>
                <a:lnTo>
                  <a:pt x="16" y="7"/>
                </a:lnTo>
                <a:lnTo>
                  <a:pt x="13" y="11"/>
                </a:lnTo>
                <a:lnTo>
                  <a:pt x="11" y="13"/>
                </a:lnTo>
                <a:lnTo>
                  <a:pt x="6" y="16"/>
                </a:lnTo>
                <a:lnTo>
                  <a:pt x="2" y="16"/>
                </a:lnTo>
                <a:lnTo>
                  <a:pt x="0" y="16"/>
                </a:lnTo>
                <a:lnTo>
                  <a:pt x="0" y="13"/>
                </a:lnTo>
                <a:lnTo>
                  <a:pt x="0" y="10"/>
                </a:lnTo>
                <a:lnTo>
                  <a:pt x="0" y="5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78">
            <a:extLst>
              <a:ext uri="{FF2B5EF4-FFF2-40B4-BE49-F238E27FC236}">
                <a16:creationId xmlns="" xmlns:a16="http://schemas.microsoft.com/office/drawing/2014/main" id="{95AB5D8A-AA48-47C5-8C33-AD04D9FA0CBB}"/>
              </a:ext>
            </a:extLst>
          </p:cNvPr>
          <p:cNvSpPr>
            <a:spLocks/>
          </p:cNvSpPr>
          <p:nvPr/>
        </p:nvSpPr>
        <p:spPr bwMode="auto">
          <a:xfrm>
            <a:off x="2095408" y="3285215"/>
            <a:ext cx="33395" cy="31412"/>
          </a:xfrm>
          <a:custGeom>
            <a:avLst/>
            <a:gdLst>
              <a:gd name="T0" fmla="*/ 0 w 17"/>
              <a:gd name="T1" fmla="*/ 5 h 17"/>
              <a:gd name="T2" fmla="*/ 0 w 17"/>
              <a:gd name="T3" fmla="*/ 5 h 17"/>
              <a:gd name="T4" fmla="*/ 0 w 17"/>
              <a:gd name="T5" fmla="*/ 2 h 17"/>
              <a:gd name="T6" fmla="*/ 4 w 17"/>
              <a:gd name="T7" fmla="*/ 0 h 17"/>
              <a:gd name="T8" fmla="*/ 6 w 17"/>
              <a:gd name="T9" fmla="*/ 0 h 17"/>
              <a:gd name="T10" fmla="*/ 11 w 17"/>
              <a:gd name="T11" fmla="*/ 0 h 17"/>
              <a:gd name="T12" fmla="*/ 13 w 17"/>
              <a:gd name="T13" fmla="*/ 0 h 17"/>
              <a:gd name="T14" fmla="*/ 13 w 17"/>
              <a:gd name="T15" fmla="*/ 1 h 17"/>
              <a:gd name="T16" fmla="*/ 16 w 17"/>
              <a:gd name="T17" fmla="*/ 4 h 17"/>
              <a:gd name="T18" fmla="*/ 16 w 17"/>
              <a:gd name="T19" fmla="*/ 7 h 17"/>
              <a:gd name="T20" fmla="*/ 13 w 17"/>
              <a:gd name="T21" fmla="*/ 11 h 17"/>
              <a:gd name="T22" fmla="*/ 11 w 17"/>
              <a:gd name="T23" fmla="*/ 13 h 17"/>
              <a:gd name="T24" fmla="*/ 6 w 17"/>
              <a:gd name="T25" fmla="*/ 16 h 17"/>
              <a:gd name="T26" fmla="*/ 2 w 17"/>
              <a:gd name="T27" fmla="*/ 16 h 17"/>
              <a:gd name="T28" fmla="*/ 0 w 17"/>
              <a:gd name="T29" fmla="*/ 16 h 17"/>
              <a:gd name="T30" fmla="*/ 0 w 17"/>
              <a:gd name="T31" fmla="*/ 13 h 17"/>
              <a:gd name="T32" fmla="*/ 0 w 17"/>
              <a:gd name="T33" fmla="*/ 10 h 17"/>
              <a:gd name="T34" fmla="*/ 0 w 17"/>
              <a:gd name="T35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0" y="5"/>
                </a:moveTo>
                <a:lnTo>
                  <a:pt x="0" y="5"/>
                </a:lnTo>
                <a:lnTo>
                  <a:pt x="0" y="2"/>
                </a:lnTo>
                <a:lnTo>
                  <a:pt x="4" y="0"/>
                </a:lnTo>
                <a:lnTo>
                  <a:pt x="6" y="0"/>
                </a:lnTo>
                <a:lnTo>
                  <a:pt x="11" y="0"/>
                </a:lnTo>
                <a:lnTo>
                  <a:pt x="13" y="0"/>
                </a:lnTo>
                <a:lnTo>
                  <a:pt x="13" y="1"/>
                </a:lnTo>
                <a:lnTo>
                  <a:pt x="16" y="4"/>
                </a:lnTo>
                <a:lnTo>
                  <a:pt x="16" y="7"/>
                </a:lnTo>
                <a:lnTo>
                  <a:pt x="13" y="11"/>
                </a:lnTo>
                <a:lnTo>
                  <a:pt x="11" y="13"/>
                </a:lnTo>
                <a:lnTo>
                  <a:pt x="6" y="16"/>
                </a:lnTo>
                <a:lnTo>
                  <a:pt x="2" y="16"/>
                </a:lnTo>
                <a:lnTo>
                  <a:pt x="0" y="16"/>
                </a:lnTo>
                <a:lnTo>
                  <a:pt x="0" y="13"/>
                </a:lnTo>
                <a:lnTo>
                  <a:pt x="0" y="10"/>
                </a:lnTo>
                <a:lnTo>
                  <a:pt x="0" y="5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 79">
            <a:extLst>
              <a:ext uri="{FF2B5EF4-FFF2-40B4-BE49-F238E27FC236}">
                <a16:creationId xmlns="" xmlns:a16="http://schemas.microsoft.com/office/drawing/2014/main" id="{A69E6BFE-1CDD-440E-BCE1-58D5487A8E92}"/>
              </a:ext>
            </a:extLst>
          </p:cNvPr>
          <p:cNvSpPr>
            <a:spLocks/>
          </p:cNvSpPr>
          <p:nvPr/>
        </p:nvSpPr>
        <p:spPr bwMode="auto">
          <a:xfrm>
            <a:off x="2097373" y="3355431"/>
            <a:ext cx="33395" cy="31412"/>
          </a:xfrm>
          <a:custGeom>
            <a:avLst/>
            <a:gdLst>
              <a:gd name="T0" fmla="*/ 0 w 17"/>
              <a:gd name="T1" fmla="*/ 3 h 17"/>
              <a:gd name="T2" fmla="*/ 1 w 17"/>
              <a:gd name="T3" fmla="*/ 2 h 17"/>
              <a:gd name="T4" fmla="*/ 3 w 17"/>
              <a:gd name="T5" fmla="*/ 1 h 17"/>
              <a:gd name="T6" fmla="*/ 5 w 17"/>
              <a:gd name="T7" fmla="*/ 0 h 17"/>
              <a:gd name="T8" fmla="*/ 10 w 17"/>
              <a:gd name="T9" fmla="*/ 1 h 17"/>
              <a:gd name="T10" fmla="*/ 12 w 17"/>
              <a:gd name="T11" fmla="*/ 2 h 17"/>
              <a:gd name="T12" fmla="*/ 14 w 17"/>
              <a:gd name="T13" fmla="*/ 4 h 17"/>
              <a:gd name="T14" fmla="*/ 16 w 17"/>
              <a:gd name="T15" fmla="*/ 8 h 17"/>
              <a:gd name="T16" fmla="*/ 14 w 17"/>
              <a:gd name="T17" fmla="*/ 11 h 17"/>
              <a:gd name="T18" fmla="*/ 12 w 17"/>
              <a:gd name="T19" fmla="*/ 13 h 17"/>
              <a:gd name="T20" fmla="*/ 8 w 17"/>
              <a:gd name="T21" fmla="*/ 14 h 17"/>
              <a:gd name="T22" fmla="*/ 7 w 17"/>
              <a:gd name="T23" fmla="*/ 16 h 17"/>
              <a:gd name="T24" fmla="*/ 5 w 17"/>
              <a:gd name="T25" fmla="*/ 12 h 17"/>
              <a:gd name="T26" fmla="*/ 1 w 17"/>
              <a:gd name="T27" fmla="*/ 10 h 17"/>
              <a:gd name="T28" fmla="*/ 1 w 17"/>
              <a:gd name="T29" fmla="*/ 6 h 17"/>
              <a:gd name="T30" fmla="*/ 0 w 17"/>
              <a:gd name="T31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7">
                <a:moveTo>
                  <a:pt x="0" y="3"/>
                </a:moveTo>
                <a:lnTo>
                  <a:pt x="1" y="2"/>
                </a:lnTo>
                <a:lnTo>
                  <a:pt x="3" y="1"/>
                </a:lnTo>
                <a:lnTo>
                  <a:pt x="5" y="0"/>
                </a:lnTo>
                <a:lnTo>
                  <a:pt x="10" y="1"/>
                </a:lnTo>
                <a:lnTo>
                  <a:pt x="12" y="2"/>
                </a:lnTo>
                <a:lnTo>
                  <a:pt x="14" y="4"/>
                </a:lnTo>
                <a:lnTo>
                  <a:pt x="16" y="8"/>
                </a:lnTo>
                <a:lnTo>
                  <a:pt x="14" y="11"/>
                </a:lnTo>
                <a:lnTo>
                  <a:pt x="12" y="13"/>
                </a:lnTo>
                <a:lnTo>
                  <a:pt x="8" y="14"/>
                </a:lnTo>
                <a:lnTo>
                  <a:pt x="7" y="16"/>
                </a:lnTo>
                <a:lnTo>
                  <a:pt x="5" y="12"/>
                </a:lnTo>
                <a:lnTo>
                  <a:pt x="1" y="10"/>
                </a:lnTo>
                <a:lnTo>
                  <a:pt x="1" y="6"/>
                </a:lnTo>
                <a:lnTo>
                  <a:pt x="0" y="3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reeform 80">
            <a:extLst>
              <a:ext uri="{FF2B5EF4-FFF2-40B4-BE49-F238E27FC236}">
                <a16:creationId xmlns="" xmlns:a16="http://schemas.microsoft.com/office/drawing/2014/main" id="{80C222A2-BD0B-46B0-8D9C-F49F2C823FAA}"/>
              </a:ext>
            </a:extLst>
          </p:cNvPr>
          <p:cNvSpPr>
            <a:spLocks/>
          </p:cNvSpPr>
          <p:nvPr/>
        </p:nvSpPr>
        <p:spPr bwMode="auto">
          <a:xfrm>
            <a:off x="2097373" y="3355431"/>
            <a:ext cx="33395" cy="31412"/>
          </a:xfrm>
          <a:custGeom>
            <a:avLst/>
            <a:gdLst>
              <a:gd name="T0" fmla="*/ 0 w 17"/>
              <a:gd name="T1" fmla="*/ 3 h 17"/>
              <a:gd name="T2" fmla="*/ 0 w 17"/>
              <a:gd name="T3" fmla="*/ 3 h 17"/>
              <a:gd name="T4" fmla="*/ 1 w 17"/>
              <a:gd name="T5" fmla="*/ 2 h 17"/>
              <a:gd name="T6" fmla="*/ 3 w 17"/>
              <a:gd name="T7" fmla="*/ 1 h 17"/>
              <a:gd name="T8" fmla="*/ 5 w 17"/>
              <a:gd name="T9" fmla="*/ 0 h 17"/>
              <a:gd name="T10" fmla="*/ 10 w 17"/>
              <a:gd name="T11" fmla="*/ 1 h 17"/>
              <a:gd name="T12" fmla="*/ 12 w 17"/>
              <a:gd name="T13" fmla="*/ 2 h 17"/>
              <a:gd name="T14" fmla="*/ 14 w 17"/>
              <a:gd name="T15" fmla="*/ 4 h 17"/>
              <a:gd name="T16" fmla="*/ 16 w 17"/>
              <a:gd name="T17" fmla="*/ 8 h 17"/>
              <a:gd name="T18" fmla="*/ 14 w 17"/>
              <a:gd name="T19" fmla="*/ 11 h 17"/>
              <a:gd name="T20" fmla="*/ 12 w 17"/>
              <a:gd name="T21" fmla="*/ 13 h 17"/>
              <a:gd name="T22" fmla="*/ 8 w 17"/>
              <a:gd name="T23" fmla="*/ 14 h 17"/>
              <a:gd name="T24" fmla="*/ 7 w 17"/>
              <a:gd name="T25" fmla="*/ 16 h 17"/>
              <a:gd name="T26" fmla="*/ 5 w 17"/>
              <a:gd name="T27" fmla="*/ 12 h 17"/>
              <a:gd name="T28" fmla="*/ 1 w 17"/>
              <a:gd name="T29" fmla="*/ 10 h 17"/>
              <a:gd name="T30" fmla="*/ 1 w 17"/>
              <a:gd name="T31" fmla="*/ 6 h 17"/>
              <a:gd name="T32" fmla="*/ 0 w 17"/>
              <a:gd name="T33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3"/>
                </a:moveTo>
                <a:lnTo>
                  <a:pt x="0" y="3"/>
                </a:lnTo>
                <a:lnTo>
                  <a:pt x="1" y="2"/>
                </a:lnTo>
                <a:lnTo>
                  <a:pt x="3" y="1"/>
                </a:lnTo>
                <a:lnTo>
                  <a:pt x="5" y="0"/>
                </a:lnTo>
                <a:lnTo>
                  <a:pt x="10" y="1"/>
                </a:lnTo>
                <a:lnTo>
                  <a:pt x="12" y="2"/>
                </a:lnTo>
                <a:lnTo>
                  <a:pt x="14" y="4"/>
                </a:lnTo>
                <a:lnTo>
                  <a:pt x="16" y="8"/>
                </a:lnTo>
                <a:lnTo>
                  <a:pt x="14" y="11"/>
                </a:lnTo>
                <a:lnTo>
                  <a:pt x="12" y="13"/>
                </a:lnTo>
                <a:lnTo>
                  <a:pt x="8" y="14"/>
                </a:lnTo>
                <a:lnTo>
                  <a:pt x="7" y="16"/>
                </a:lnTo>
                <a:lnTo>
                  <a:pt x="5" y="12"/>
                </a:lnTo>
                <a:lnTo>
                  <a:pt x="1" y="10"/>
                </a:lnTo>
                <a:lnTo>
                  <a:pt x="1" y="6"/>
                </a:lnTo>
                <a:lnTo>
                  <a:pt x="0" y="3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eform 81">
            <a:extLst>
              <a:ext uri="{FF2B5EF4-FFF2-40B4-BE49-F238E27FC236}">
                <a16:creationId xmlns="" xmlns:a16="http://schemas.microsoft.com/office/drawing/2014/main" id="{36AE2A96-0F68-43B2-A103-3495F47679E9}"/>
              </a:ext>
            </a:extLst>
          </p:cNvPr>
          <p:cNvSpPr>
            <a:spLocks/>
          </p:cNvSpPr>
          <p:nvPr/>
        </p:nvSpPr>
        <p:spPr bwMode="auto">
          <a:xfrm>
            <a:off x="2095408" y="3403474"/>
            <a:ext cx="33395" cy="33260"/>
          </a:xfrm>
          <a:custGeom>
            <a:avLst/>
            <a:gdLst>
              <a:gd name="T0" fmla="*/ 0 w 17"/>
              <a:gd name="T1" fmla="*/ 0 h 18"/>
              <a:gd name="T2" fmla="*/ 0 w 17"/>
              <a:gd name="T3" fmla="*/ 1 h 18"/>
              <a:gd name="T4" fmla="*/ 0 w 17"/>
              <a:gd name="T5" fmla="*/ 3 h 18"/>
              <a:gd name="T6" fmla="*/ 2 w 17"/>
              <a:gd name="T7" fmla="*/ 6 h 18"/>
              <a:gd name="T8" fmla="*/ 5 w 17"/>
              <a:gd name="T9" fmla="*/ 9 h 18"/>
              <a:gd name="T10" fmla="*/ 5 w 17"/>
              <a:gd name="T11" fmla="*/ 12 h 18"/>
              <a:gd name="T12" fmla="*/ 10 w 17"/>
              <a:gd name="T13" fmla="*/ 15 h 18"/>
              <a:gd name="T14" fmla="*/ 10 w 17"/>
              <a:gd name="T15" fmla="*/ 16 h 18"/>
              <a:gd name="T16" fmla="*/ 16 w 17"/>
              <a:gd name="T17" fmla="*/ 17 h 18"/>
              <a:gd name="T18" fmla="*/ 16 w 17"/>
              <a:gd name="T19" fmla="*/ 14 h 18"/>
              <a:gd name="T20" fmla="*/ 16 w 17"/>
              <a:gd name="T21" fmla="*/ 12 h 18"/>
              <a:gd name="T22" fmla="*/ 16 w 17"/>
              <a:gd name="T23" fmla="*/ 10 h 18"/>
              <a:gd name="T24" fmla="*/ 16 w 17"/>
              <a:gd name="T25" fmla="*/ 9 h 18"/>
              <a:gd name="T26" fmla="*/ 16 w 17"/>
              <a:gd name="T27" fmla="*/ 7 h 18"/>
              <a:gd name="T28" fmla="*/ 16 w 17"/>
              <a:gd name="T29" fmla="*/ 5 h 18"/>
              <a:gd name="T30" fmla="*/ 16 w 17"/>
              <a:gd name="T31" fmla="*/ 4 h 18"/>
              <a:gd name="T32" fmla="*/ 0 w 17"/>
              <a:gd name="T3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8">
                <a:moveTo>
                  <a:pt x="0" y="0"/>
                </a:moveTo>
                <a:lnTo>
                  <a:pt x="0" y="1"/>
                </a:lnTo>
                <a:lnTo>
                  <a:pt x="0" y="3"/>
                </a:lnTo>
                <a:lnTo>
                  <a:pt x="2" y="6"/>
                </a:lnTo>
                <a:lnTo>
                  <a:pt x="5" y="9"/>
                </a:lnTo>
                <a:lnTo>
                  <a:pt x="5" y="12"/>
                </a:lnTo>
                <a:lnTo>
                  <a:pt x="10" y="15"/>
                </a:lnTo>
                <a:lnTo>
                  <a:pt x="10" y="16"/>
                </a:lnTo>
                <a:lnTo>
                  <a:pt x="16" y="17"/>
                </a:lnTo>
                <a:lnTo>
                  <a:pt x="16" y="14"/>
                </a:lnTo>
                <a:lnTo>
                  <a:pt x="16" y="12"/>
                </a:lnTo>
                <a:lnTo>
                  <a:pt x="16" y="10"/>
                </a:lnTo>
                <a:lnTo>
                  <a:pt x="16" y="9"/>
                </a:lnTo>
                <a:lnTo>
                  <a:pt x="16" y="7"/>
                </a:lnTo>
                <a:lnTo>
                  <a:pt x="16" y="5"/>
                </a:lnTo>
                <a:lnTo>
                  <a:pt x="16" y="4"/>
                </a:lnTo>
                <a:lnTo>
                  <a:pt x="0" y="0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82">
            <a:extLst>
              <a:ext uri="{FF2B5EF4-FFF2-40B4-BE49-F238E27FC236}">
                <a16:creationId xmlns="" xmlns:a16="http://schemas.microsoft.com/office/drawing/2014/main" id="{7F284965-DFF4-4ADB-B411-1A0E76527B13}"/>
              </a:ext>
            </a:extLst>
          </p:cNvPr>
          <p:cNvSpPr>
            <a:spLocks/>
          </p:cNvSpPr>
          <p:nvPr/>
        </p:nvSpPr>
        <p:spPr bwMode="auto">
          <a:xfrm>
            <a:off x="2095408" y="3403474"/>
            <a:ext cx="33395" cy="33260"/>
          </a:xfrm>
          <a:custGeom>
            <a:avLst/>
            <a:gdLst>
              <a:gd name="T0" fmla="*/ 0 w 17"/>
              <a:gd name="T1" fmla="*/ 0 h 18"/>
              <a:gd name="T2" fmla="*/ 0 w 17"/>
              <a:gd name="T3" fmla="*/ 0 h 18"/>
              <a:gd name="T4" fmla="*/ 0 w 17"/>
              <a:gd name="T5" fmla="*/ 1 h 18"/>
              <a:gd name="T6" fmla="*/ 0 w 17"/>
              <a:gd name="T7" fmla="*/ 3 h 18"/>
              <a:gd name="T8" fmla="*/ 2 w 17"/>
              <a:gd name="T9" fmla="*/ 6 h 18"/>
              <a:gd name="T10" fmla="*/ 5 w 17"/>
              <a:gd name="T11" fmla="*/ 9 h 18"/>
              <a:gd name="T12" fmla="*/ 5 w 17"/>
              <a:gd name="T13" fmla="*/ 12 h 18"/>
              <a:gd name="T14" fmla="*/ 10 w 17"/>
              <a:gd name="T15" fmla="*/ 15 h 18"/>
              <a:gd name="T16" fmla="*/ 10 w 17"/>
              <a:gd name="T17" fmla="*/ 16 h 18"/>
              <a:gd name="T18" fmla="*/ 16 w 17"/>
              <a:gd name="T19" fmla="*/ 17 h 18"/>
              <a:gd name="T20" fmla="*/ 16 w 17"/>
              <a:gd name="T21" fmla="*/ 14 h 18"/>
              <a:gd name="T22" fmla="*/ 16 w 17"/>
              <a:gd name="T23" fmla="*/ 12 h 18"/>
              <a:gd name="T24" fmla="*/ 16 w 17"/>
              <a:gd name="T25" fmla="*/ 10 h 18"/>
              <a:gd name="T26" fmla="*/ 16 w 17"/>
              <a:gd name="T27" fmla="*/ 9 h 18"/>
              <a:gd name="T28" fmla="*/ 16 w 17"/>
              <a:gd name="T29" fmla="*/ 7 h 18"/>
              <a:gd name="T30" fmla="*/ 16 w 17"/>
              <a:gd name="T31" fmla="*/ 5 h 18"/>
              <a:gd name="T32" fmla="*/ 16 w 17"/>
              <a:gd name="T33" fmla="*/ 4 h 18"/>
              <a:gd name="T34" fmla="*/ 0 w 17"/>
              <a:gd name="T3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8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2" y="6"/>
                </a:lnTo>
                <a:lnTo>
                  <a:pt x="5" y="9"/>
                </a:lnTo>
                <a:lnTo>
                  <a:pt x="5" y="12"/>
                </a:lnTo>
                <a:lnTo>
                  <a:pt x="10" y="15"/>
                </a:lnTo>
                <a:lnTo>
                  <a:pt x="10" y="16"/>
                </a:lnTo>
                <a:lnTo>
                  <a:pt x="16" y="17"/>
                </a:lnTo>
                <a:lnTo>
                  <a:pt x="16" y="14"/>
                </a:lnTo>
                <a:lnTo>
                  <a:pt x="16" y="12"/>
                </a:lnTo>
                <a:lnTo>
                  <a:pt x="16" y="10"/>
                </a:lnTo>
                <a:lnTo>
                  <a:pt x="16" y="9"/>
                </a:lnTo>
                <a:lnTo>
                  <a:pt x="16" y="7"/>
                </a:lnTo>
                <a:lnTo>
                  <a:pt x="16" y="5"/>
                </a:lnTo>
                <a:lnTo>
                  <a:pt x="16" y="4"/>
                </a:lnTo>
                <a:lnTo>
                  <a:pt x="0" y="0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reeform 83">
            <a:extLst>
              <a:ext uri="{FF2B5EF4-FFF2-40B4-BE49-F238E27FC236}">
                <a16:creationId xmlns="" xmlns:a16="http://schemas.microsoft.com/office/drawing/2014/main" id="{93952696-6012-40D2-9599-FC1D7E536C4E}"/>
              </a:ext>
            </a:extLst>
          </p:cNvPr>
          <p:cNvSpPr>
            <a:spLocks/>
          </p:cNvSpPr>
          <p:nvPr/>
        </p:nvSpPr>
        <p:spPr bwMode="auto">
          <a:xfrm>
            <a:off x="2113088" y="3449669"/>
            <a:ext cx="33395" cy="31412"/>
          </a:xfrm>
          <a:custGeom>
            <a:avLst/>
            <a:gdLst>
              <a:gd name="T0" fmla="*/ 0 w 17"/>
              <a:gd name="T1" fmla="*/ 9 h 17"/>
              <a:gd name="T2" fmla="*/ 0 w 17"/>
              <a:gd name="T3" fmla="*/ 4 h 17"/>
              <a:gd name="T4" fmla="*/ 5 w 17"/>
              <a:gd name="T5" fmla="*/ 2 h 17"/>
              <a:gd name="T6" fmla="*/ 10 w 17"/>
              <a:gd name="T7" fmla="*/ 0 h 17"/>
              <a:gd name="T8" fmla="*/ 10 w 17"/>
              <a:gd name="T9" fmla="*/ 2 h 17"/>
              <a:gd name="T10" fmla="*/ 16 w 17"/>
              <a:gd name="T11" fmla="*/ 4 h 17"/>
              <a:gd name="T12" fmla="*/ 16 w 17"/>
              <a:gd name="T13" fmla="*/ 9 h 17"/>
              <a:gd name="T14" fmla="*/ 16 w 17"/>
              <a:gd name="T15" fmla="*/ 11 h 17"/>
              <a:gd name="T16" fmla="*/ 10 w 17"/>
              <a:gd name="T17" fmla="*/ 13 h 17"/>
              <a:gd name="T18" fmla="*/ 10 w 17"/>
              <a:gd name="T19" fmla="*/ 16 h 17"/>
              <a:gd name="T20" fmla="*/ 5 w 17"/>
              <a:gd name="T21" fmla="*/ 16 h 17"/>
              <a:gd name="T22" fmla="*/ 5 w 17"/>
              <a:gd name="T23" fmla="*/ 13 h 17"/>
              <a:gd name="T24" fmla="*/ 0 w 17"/>
              <a:gd name="T25" fmla="*/ 11 h 17"/>
              <a:gd name="T26" fmla="*/ 0 w 17"/>
              <a:gd name="T27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17">
                <a:moveTo>
                  <a:pt x="0" y="9"/>
                </a:moveTo>
                <a:lnTo>
                  <a:pt x="0" y="4"/>
                </a:lnTo>
                <a:lnTo>
                  <a:pt x="5" y="2"/>
                </a:lnTo>
                <a:lnTo>
                  <a:pt x="10" y="0"/>
                </a:lnTo>
                <a:lnTo>
                  <a:pt x="10" y="2"/>
                </a:lnTo>
                <a:lnTo>
                  <a:pt x="16" y="4"/>
                </a:lnTo>
                <a:lnTo>
                  <a:pt x="16" y="9"/>
                </a:lnTo>
                <a:lnTo>
                  <a:pt x="16" y="11"/>
                </a:lnTo>
                <a:lnTo>
                  <a:pt x="10" y="13"/>
                </a:lnTo>
                <a:lnTo>
                  <a:pt x="10" y="16"/>
                </a:lnTo>
                <a:lnTo>
                  <a:pt x="5" y="16"/>
                </a:lnTo>
                <a:lnTo>
                  <a:pt x="5" y="13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84">
            <a:extLst>
              <a:ext uri="{FF2B5EF4-FFF2-40B4-BE49-F238E27FC236}">
                <a16:creationId xmlns="" xmlns:a16="http://schemas.microsoft.com/office/drawing/2014/main" id="{2E6D238F-0073-4453-AE46-DD9624B19178}"/>
              </a:ext>
            </a:extLst>
          </p:cNvPr>
          <p:cNvSpPr>
            <a:spLocks/>
          </p:cNvSpPr>
          <p:nvPr/>
        </p:nvSpPr>
        <p:spPr bwMode="auto">
          <a:xfrm>
            <a:off x="2113088" y="3449669"/>
            <a:ext cx="33395" cy="31412"/>
          </a:xfrm>
          <a:custGeom>
            <a:avLst/>
            <a:gdLst>
              <a:gd name="T0" fmla="*/ 0 w 17"/>
              <a:gd name="T1" fmla="*/ 9 h 17"/>
              <a:gd name="T2" fmla="*/ 0 w 17"/>
              <a:gd name="T3" fmla="*/ 9 h 17"/>
              <a:gd name="T4" fmla="*/ 0 w 17"/>
              <a:gd name="T5" fmla="*/ 4 h 17"/>
              <a:gd name="T6" fmla="*/ 5 w 17"/>
              <a:gd name="T7" fmla="*/ 2 h 17"/>
              <a:gd name="T8" fmla="*/ 10 w 17"/>
              <a:gd name="T9" fmla="*/ 0 h 17"/>
              <a:gd name="T10" fmla="*/ 10 w 17"/>
              <a:gd name="T11" fmla="*/ 2 h 17"/>
              <a:gd name="T12" fmla="*/ 16 w 17"/>
              <a:gd name="T13" fmla="*/ 4 h 17"/>
              <a:gd name="T14" fmla="*/ 16 w 17"/>
              <a:gd name="T15" fmla="*/ 9 h 17"/>
              <a:gd name="T16" fmla="*/ 16 w 17"/>
              <a:gd name="T17" fmla="*/ 11 h 17"/>
              <a:gd name="T18" fmla="*/ 10 w 17"/>
              <a:gd name="T19" fmla="*/ 13 h 17"/>
              <a:gd name="T20" fmla="*/ 10 w 17"/>
              <a:gd name="T21" fmla="*/ 16 h 17"/>
              <a:gd name="T22" fmla="*/ 5 w 17"/>
              <a:gd name="T23" fmla="*/ 16 h 17"/>
              <a:gd name="T24" fmla="*/ 5 w 17"/>
              <a:gd name="T25" fmla="*/ 13 h 17"/>
              <a:gd name="T26" fmla="*/ 0 w 17"/>
              <a:gd name="T27" fmla="*/ 11 h 17"/>
              <a:gd name="T28" fmla="*/ 0 w 17"/>
              <a:gd name="T29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17">
                <a:moveTo>
                  <a:pt x="0" y="9"/>
                </a:moveTo>
                <a:lnTo>
                  <a:pt x="0" y="9"/>
                </a:lnTo>
                <a:lnTo>
                  <a:pt x="0" y="4"/>
                </a:lnTo>
                <a:lnTo>
                  <a:pt x="5" y="2"/>
                </a:lnTo>
                <a:lnTo>
                  <a:pt x="10" y="0"/>
                </a:lnTo>
                <a:lnTo>
                  <a:pt x="10" y="2"/>
                </a:lnTo>
                <a:lnTo>
                  <a:pt x="16" y="4"/>
                </a:lnTo>
                <a:lnTo>
                  <a:pt x="16" y="9"/>
                </a:lnTo>
                <a:lnTo>
                  <a:pt x="16" y="11"/>
                </a:lnTo>
                <a:lnTo>
                  <a:pt x="10" y="13"/>
                </a:lnTo>
                <a:lnTo>
                  <a:pt x="10" y="16"/>
                </a:lnTo>
                <a:lnTo>
                  <a:pt x="5" y="16"/>
                </a:lnTo>
                <a:lnTo>
                  <a:pt x="5" y="13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85">
            <a:extLst>
              <a:ext uri="{FF2B5EF4-FFF2-40B4-BE49-F238E27FC236}">
                <a16:creationId xmlns="" xmlns:a16="http://schemas.microsoft.com/office/drawing/2014/main" id="{2236FC0D-75FA-49F9-8871-1C375356DFF6}"/>
              </a:ext>
            </a:extLst>
          </p:cNvPr>
          <p:cNvSpPr>
            <a:spLocks/>
          </p:cNvSpPr>
          <p:nvPr/>
        </p:nvSpPr>
        <p:spPr bwMode="auto">
          <a:xfrm>
            <a:off x="2130768" y="3457060"/>
            <a:ext cx="33395" cy="31412"/>
          </a:xfrm>
          <a:custGeom>
            <a:avLst/>
            <a:gdLst>
              <a:gd name="T0" fmla="*/ 0 w 17"/>
              <a:gd name="T1" fmla="*/ 12 h 17"/>
              <a:gd name="T2" fmla="*/ 2 w 17"/>
              <a:gd name="T3" fmla="*/ 8 h 17"/>
              <a:gd name="T4" fmla="*/ 2 w 17"/>
              <a:gd name="T5" fmla="*/ 4 h 17"/>
              <a:gd name="T6" fmla="*/ 5 w 17"/>
              <a:gd name="T7" fmla="*/ 0 h 17"/>
              <a:gd name="T8" fmla="*/ 8 w 17"/>
              <a:gd name="T9" fmla="*/ 0 h 17"/>
              <a:gd name="T10" fmla="*/ 10 w 17"/>
              <a:gd name="T11" fmla="*/ 0 h 17"/>
              <a:gd name="T12" fmla="*/ 13 w 17"/>
              <a:gd name="T13" fmla="*/ 4 h 17"/>
              <a:gd name="T14" fmla="*/ 13 w 17"/>
              <a:gd name="T15" fmla="*/ 8 h 17"/>
              <a:gd name="T16" fmla="*/ 16 w 17"/>
              <a:gd name="T17" fmla="*/ 12 h 17"/>
              <a:gd name="T18" fmla="*/ 13 w 17"/>
              <a:gd name="T19" fmla="*/ 16 h 17"/>
              <a:gd name="T20" fmla="*/ 10 w 17"/>
              <a:gd name="T21" fmla="*/ 16 h 17"/>
              <a:gd name="T22" fmla="*/ 8 w 17"/>
              <a:gd name="T23" fmla="*/ 16 h 17"/>
              <a:gd name="T24" fmla="*/ 5 w 17"/>
              <a:gd name="T25" fmla="*/ 16 h 17"/>
              <a:gd name="T26" fmla="*/ 2 w 17"/>
              <a:gd name="T27" fmla="*/ 16 h 17"/>
              <a:gd name="T28" fmla="*/ 0 w 17"/>
              <a:gd name="T29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17">
                <a:moveTo>
                  <a:pt x="0" y="12"/>
                </a:moveTo>
                <a:lnTo>
                  <a:pt x="2" y="8"/>
                </a:lnTo>
                <a:lnTo>
                  <a:pt x="2" y="4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3" y="4"/>
                </a:lnTo>
                <a:lnTo>
                  <a:pt x="13" y="8"/>
                </a:lnTo>
                <a:lnTo>
                  <a:pt x="16" y="12"/>
                </a:lnTo>
                <a:lnTo>
                  <a:pt x="13" y="16"/>
                </a:lnTo>
                <a:lnTo>
                  <a:pt x="10" y="16"/>
                </a:lnTo>
                <a:lnTo>
                  <a:pt x="8" y="16"/>
                </a:lnTo>
                <a:lnTo>
                  <a:pt x="5" y="16"/>
                </a:lnTo>
                <a:lnTo>
                  <a:pt x="2" y="16"/>
                </a:lnTo>
                <a:lnTo>
                  <a:pt x="0" y="12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86">
            <a:extLst>
              <a:ext uri="{FF2B5EF4-FFF2-40B4-BE49-F238E27FC236}">
                <a16:creationId xmlns="" xmlns:a16="http://schemas.microsoft.com/office/drawing/2014/main" id="{A7939023-8195-4B2F-B585-FEA6064FA0E5}"/>
              </a:ext>
            </a:extLst>
          </p:cNvPr>
          <p:cNvSpPr>
            <a:spLocks/>
          </p:cNvSpPr>
          <p:nvPr/>
        </p:nvSpPr>
        <p:spPr bwMode="auto">
          <a:xfrm>
            <a:off x="2130768" y="3457060"/>
            <a:ext cx="33395" cy="31412"/>
          </a:xfrm>
          <a:custGeom>
            <a:avLst/>
            <a:gdLst>
              <a:gd name="T0" fmla="*/ 0 w 17"/>
              <a:gd name="T1" fmla="*/ 12 h 17"/>
              <a:gd name="T2" fmla="*/ 0 w 17"/>
              <a:gd name="T3" fmla="*/ 12 h 17"/>
              <a:gd name="T4" fmla="*/ 2 w 17"/>
              <a:gd name="T5" fmla="*/ 8 h 17"/>
              <a:gd name="T6" fmla="*/ 2 w 17"/>
              <a:gd name="T7" fmla="*/ 4 h 17"/>
              <a:gd name="T8" fmla="*/ 5 w 17"/>
              <a:gd name="T9" fmla="*/ 0 h 17"/>
              <a:gd name="T10" fmla="*/ 8 w 17"/>
              <a:gd name="T11" fmla="*/ 0 h 17"/>
              <a:gd name="T12" fmla="*/ 10 w 17"/>
              <a:gd name="T13" fmla="*/ 0 h 17"/>
              <a:gd name="T14" fmla="*/ 13 w 17"/>
              <a:gd name="T15" fmla="*/ 4 h 17"/>
              <a:gd name="T16" fmla="*/ 13 w 17"/>
              <a:gd name="T17" fmla="*/ 8 h 17"/>
              <a:gd name="T18" fmla="*/ 16 w 17"/>
              <a:gd name="T19" fmla="*/ 12 h 17"/>
              <a:gd name="T20" fmla="*/ 13 w 17"/>
              <a:gd name="T21" fmla="*/ 16 h 17"/>
              <a:gd name="T22" fmla="*/ 10 w 17"/>
              <a:gd name="T23" fmla="*/ 16 h 17"/>
              <a:gd name="T24" fmla="*/ 8 w 17"/>
              <a:gd name="T25" fmla="*/ 16 h 17"/>
              <a:gd name="T26" fmla="*/ 5 w 17"/>
              <a:gd name="T27" fmla="*/ 16 h 17"/>
              <a:gd name="T28" fmla="*/ 2 w 17"/>
              <a:gd name="T29" fmla="*/ 16 h 17"/>
              <a:gd name="T30" fmla="*/ 0 w 17"/>
              <a:gd name="T31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7">
                <a:moveTo>
                  <a:pt x="0" y="12"/>
                </a:moveTo>
                <a:lnTo>
                  <a:pt x="0" y="12"/>
                </a:lnTo>
                <a:lnTo>
                  <a:pt x="2" y="8"/>
                </a:lnTo>
                <a:lnTo>
                  <a:pt x="2" y="4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3" y="4"/>
                </a:lnTo>
                <a:lnTo>
                  <a:pt x="13" y="8"/>
                </a:lnTo>
                <a:lnTo>
                  <a:pt x="16" y="12"/>
                </a:lnTo>
                <a:lnTo>
                  <a:pt x="13" y="16"/>
                </a:lnTo>
                <a:lnTo>
                  <a:pt x="10" y="16"/>
                </a:lnTo>
                <a:lnTo>
                  <a:pt x="8" y="16"/>
                </a:lnTo>
                <a:lnTo>
                  <a:pt x="5" y="16"/>
                </a:lnTo>
                <a:lnTo>
                  <a:pt x="2" y="16"/>
                </a:lnTo>
                <a:lnTo>
                  <a:pt x="0" y="12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reeform 87">
            <a:extLst>
              <a:ext uri="{FF2B5EF4-FFF2-40B4-BE49-F238E27FC236}">
                <a16:creationId xmlns="" xmlns:a16="http://schemas.microsoft.com/office/drawing/2014/main" id="{24A435E4-A029-40A0-B59F-171C71C65C6D}"/>
              </a:ext>
            </a:extLst>
          </p:cNvPr>
          <p:cNvSpPr>
            <a:spLocks/>
          </p:cNvSpPr>
          <p:nvPr/>
        </p:nvSpPr>
        <p:spPr bwMode="auto">
          <a:xfrm>
            <a:off x="2140590" y="3595645"/>
            <a:ext cx="33395" cy="31412"/>
          </a:xfrm>
          <a:custGeom>
            <a:avLst/>
            <a:gdLst>
              <a:gd name="T0" fmla="*/ 0 w 17"/>
              <a:gd name="T1" fmla="*/ 6 h 17"/>
              <a:gd name="T2" fmla="*/ 0 w 17"/>
              <a:gd name="T3" fmla="*/ 4 h 17"/>
              <a:gd name="T4" fmla="*/ 0 w 17"/>
              <a:gd name="T5" fmla="*/ 2 h 17"/>
              <a:gd name="T6" fmla="*/ 5 w 17"/>
              <a:gd name="T7" fmla="*/ 0 h 17"/>
              <a:gd name="T8" fmla="*/ 10 w 17"/>
              <a:gd name="T9" fmla="*/ 2 h 17"/>
              <a:gd name="T10" fmla="*/ 16 w 17"/>
              <a:gd name="T11" fmla="*/ 4 h 17"/>
              <a:gd name="T12" fmla="*/ 16 w 17"/>
              <a:gd name="T13" fmla="*/ 6 h 17"/>
              <a:gd name="T14" fmla="*/ 16 w 17"/>
              <a:gd name="T15" fmla="*/ 11 h 17"/>
              <a:gd name="T16" fmla="*/ 10 w 17"/>
              <a:gd name="T17" fmla="*/ 11 h 17"/>
              <a:gd name="T18" fmla="*/ 10 w 17"/>
              <a:gd name="T19" fmla="*/ 13 h 17"/>
              <a:gd name="T20" fmla="*/ 5 w 17"/>
              <a:gd name="T21" fmla="*/ 16 h 17"/>
              <a:gd name="T22" fmla="*/ 0 w 17"/>
              <a:gd name="T23" fmla="*/ 13 h 17"/>
              <a:gd name="T24" fmla="*/ 0 w 17"/>
              <a:gd name="T25" fmla="*/ 11 h 17"/>
              <a:gd name="T26" fmla="*/ 0 w 17"/>
              <a:gd name="T27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17">
                <a:moveTo>
                  <a:pt x="0" y="6"/>
                </a:moveTo>
                <a:lnTo>
                  <a:pt x="0" y="4"/>
                </a:lnTo>
                <a:lnTo>
                  <a:pt x="0" y="2"/>
                </a:lnTo>
                <a:lnTo>
                  <a:pt x="5" y="0"/>
                </a:lnTo>
                <a:lnTo>
                  <a:pt x="10" y="2"/>
                </a:lnTo>
                <a:lnTo>
                  <a:pt x="16" y="4"/>
                </a:lnTo>
                <a:lnTo>
                  <a:pt x="16" y="6"/>
                </a:lnTo>
                <a:lnTo>
                  <a:pt x="16" y="11"/>
                </a:lnTo>
                <a:lnTo>
                  <a:pt x="10" y="11"/>
                </a:lnTo>
                <a:lnTo>
                  <a:pt x="10" y="13"/>
                </a:lnTo>
                <a:lnTo>
                  <a:pt x="5" y="16"/>
                </a:lnTo>
                <a:lnTo>
                  <a:pt x="0" y="13"/>
                </a:lnTo>
                <a:lnTo>
                  <a:pt x="0" y="11"/>
                </a:lnTo>
                <a:lnTo>
                  <a:pt x="0" y="6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88">
            <a:extLst>
              <a:ext uri="{FF2B5EF4-FFF2-40B4-BE49-F238E27FC236}">
                <a16:creationId xmlns="" xmlns:a16="http://schemas.microsoft.com/office/drawing/2014/main" id="{60BD4EB1-C056-419C-AC1A-6D5CDEE9044F}"/>
              </a:ext>
            </a:extLst>
          </p:cNvPr>
          <p:cNvSpPr>
            <a:spLocks/>
          </p:cNvSpPr>
          <p:nvPr/>
        </p:nvSpPr>
        <p:spPr bwMode="auto">
          <a:xfrm>
            <a:off x="2140590" y="3595645"/>
            <a:ext cx="33395" cy="31412"/>
          </a:xfrm>
          <a:custGeom>
            <a:avLst/>
            <a:gdLst>
              <a:gd name="T0" fmla="*/ 0 w 17"/>
              <a:gd name="T1" fmla="*/ 6 h 17"/>
              <a:gd name="T2" fmla="*/ 0 w 17"/>
              <a:gd name="T3" fmla="*/ 6 h 17"/>
              <a:gd name="T4" fmla="*/ 0 w 17"/>
              <a:gd name="T5" fmla="*/ 4 h 17"/>
              <a:gd name="T6" fmla="*/ 0 w 17"/>
              <a:gd name="T7" fmla="*/ 2 h 17"/>
              <a:gd name="T8" fmla="*/ 5 w 17"/>
              <a:gd name="T9" fmla="*/ 0 h 17"/>
              <a:gd name="T10" fmla="*/ 10 w 17"/>
              <a:gd name="T11" fmla="*/ 2 h 17"/>
              <a:gd name="T12" fmla="*/ 16 w 17"/>
              <a:gd name="T13" fmla="*/ 4 h 17"/>
              <a:gd name="T14" fmla="*/ 16 w 17"/>
              <a:gd name="T15" fmla="*/ 6 h 17"/>
              <a:gd name="T16" fmla="*/ 16 w 17"/>
              <a:gd name="T17" fmla="*/ 11 h 17"/>
              <a:gd name="T18" fmla="*/ 10 w 17"/>
              <a:gd name="T19" fmla="*/ 11 h 17"/>
              <a:gd name="T20" fmla="*/ 10 w 17"/>
              <a:gd name="T21" fmla="*/ 13 h 17"/>
              <a:gd name="T22" fmla="*/ 5 w 17"/>
              <a:gd name="T23" fmla="*/ 16 h 17"/>
              <a:gd name="T24" fmla="*/ 0 w 17"/>
              <a:gd name="T25" fmla="*/ 13 h 17"/>
              <a:gd name="T26" fmla="*/ 0 w 17"/>
              <a:gd name="T27" fmla="*/ 11 h 17"/>
              <a:gd name="T28" fmla="*/ 0 w 17"/>
              <a:gd name="T29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17">
                <a:moveTo>
                  <a:pt x="0" y="6"/>
                </a:move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5" y="0"/>
                </a:lnTo>
                <a:lnTo>
                  <a:pt x="10" y="2"/>
                </a:lnTo>
                <a:lnTo>
                  <a:pt x="16" y="4"/>
                </a:lnTo>
                <a:lnTo>
                  <a:pt x="16" y="6"/>
                </a:lnTo>
                <a:lnTo>
                  <a:pt x="16" y="11"/>
                </a:lnTo>
                <a:lnTo>
                  <a:pt x="10" y="11"/>
                </a:lnTo>
                <a:lnTo>
                  <a:pt x="10" y="13"/>
                </a:lnTo>
                <a:lnTo>
                  <a:pt x="5" y="16"/>
                </a:lnTo>
                <a:lnTo>
                  <a:pt x="0" y="13"/>
                </a:lnTo>
                <a:lnTo>
                  <a:pt x="0" y="11"/>
                </a:lnTo>
                <a:lnTo>
                  <a:pt x="0" y="6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89">
            <a:extLst>
              <a:ext uri="{FF2B5EF4-FFF2-40B4-BE49-F238E27FC236}">
                <a16:creationId xmlns="" xmlns:a16="http://schemas.microsoft.com/office/drawing/2014/main" id="{F2E9EF11-73B0-4FE1-B6CD-3634537B108E}"/>
              </a:ext>
            </a:extLst>
          </p:cNvPr>
          <p:cNvSpPr>
            <a:spLocks/>
          </p:cNvSpPr>
          <p:nvPr/>
        </p:nvSpPr>
        <p:spPr bwMode="auto">
          <a:xfrm>
            <a:off x="2166127" y="3575318"/>
            <a:ext cx="33395" cy="31412"/>
          </a:xfrm>
          <a:custGeom>
            <a:avLst/>
            <a:gdLst>
              <a:gd name="T0" fmla="*/ 0 w 17"/>
              <a:gd name="T1" fmla="*/ 8 h 17"/>
              <a:gd name="T2" fmla="*/ 0 w 17"/>
              <a:gd name="T3" fmla="*/ 8 h 17"/>
              <a:gd name="T4" fmla="*/ 0 w 17"/>
              <a:gd name="T5" fmla="*/ 4 h 17"/>
              <a:gd name="T6" fmla="*/ 5 w 17"/>
              <a:gd name="T7" fmla="*/ 0 h 17"/>
              <a:gd name="T8" fmla="*/ 10 w 17"/>
              <a:gd name="T9" fmla="*/ 0 h 17"/>
              <a:gd name="T10" fmla="*/ 16 w 17"/>
              <a:gd name="T11" fmla="*/ 4 h 17"/>
              <a:gd name="T12" fmla="*/ 16 w 17"/>
              <a:gd name="T13" fmla="*/ 8 h 17"/>
              <a:gd name="T14" fmla="*/ 16 w 17"/>
              <a:gd name="T15" fmla="*/ 12 h 17"/>
              <a:gd name="T16" fmla="*/ 16 w 17"/>
              <a:gd name="T17" fmla="*/ 16 h 17"/>
              <a:gd name="T18" fmla="*/ 10 w 17"/>
              <a:gd name="T19" fmla="*/ 16 h 17"/>
              <a:gd name="T20" fmla="*/ 5 w 17"/>
              <a:gd name="T21" fmla="*/ 16 h 17"/>
              <a:gd name="T22" fmla="*/ 0 w 17"/>
              <a:gd name="T23" fmla="*/ 16 h 17"/>
              <a:gd name="T24" fmla="*/ 0 w 17"/>
              <a:gd name="T25" fmla="*/ 12 h 17"/>
              <a:gd name="T26" fmla="*/ 0 w 17"/>
              <a:gd name="T2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10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6" y="16"/>
                </a:lnTo>
                <a:lnTo>
                  <a:pt x="10" y="16"/>
                </a:lnTo>
                <a:lnTo>
                  <a:pt x="5" y="16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90">
            <a:extLst>
              <a:ext uri="{FF2B5EF4-FFF2-40B4-BE49-F238E27FC236}">
                <a16:creationId xmlns="" xmlns:a16="http://schemas.microsoft.com/office/drawing/2014/main" id="{2608B9A0-5490-49D9-942C-67C434D7DD68}"/>
              </a:ext>
            </a:extLst>
          </p:cNvPr>
          <p:cNvSpPr>
            <a:spLocks/>
          </p:cNvSpPr>
          <p:nvPr/>
        </p:nvSpPr>
        <p:spPr bwMode="auto">
          <a:xfrm>
            <a:off x="2166127" y="3575318"/>
            <a:ext cx="33395" cy="31412"/>
          </a:xfrm>
          <a:custGeom>
            <a:avLst/>
            <a:gdLst>
              <a:gd name="T0" fmla="*/ 0 w 17"/>
              <a:gd name="T1" fmla="*/ 8 h 17"/>
              <a:gd name="T2" fmla="*/ 0 w 17"/>
              <a:gd name="T3" fmla="*/ 8 h 17"/>
              <a:gd name="T4" fmla="*/ 0 w 17"/>
              <a:gd name="T5" fmla="*/ 4 h 17"/>
              <a:gd name="T6" fmla="*/ 5 w 17"/>
              <a:gd name="T7" fmla="*/ 0 h 17"/>
              <a:gd name="T8" fmla="*/ 10 w 17"/>
              <a:gd name="T9" fmla="*/ 0 h 17"/>
              <a:gd name="T10" fmla="*/ 16 w 17"/>
              <a:gd name="T11" fmla="*/ 4 h 17"/>
              <a:gd name="T12" fmla="*/ 16 w 17"/>
              <a:gd name="T13" fmla="*/ 8 h 17"/>
              <a:gd name="T14" fmla="*/ 16 w 17"/>
              <a:gd name="T15" fmla="*/ 12 h 17"/>
              <a:gd name="T16" fmla="*/ 16 w 17"/>
              <a:gd name="T17" fmla="*/ 16 h 17"/>
              <a:gd name="T18" fmla="*/ 10 w 17"/>
              <a:gd name="T19" fmla="*/ 16 h 17"/>
              <a:gd name="T20" fmla="*/ 5 w 17"/>
              <a:gd name="T21" fmla="*/ 16 h 17"/>
              <a:gd name="T22" fmla="*/ 0 w 17"/>
              <a:gd name="T23" fmla="*/ 16 h 17"/>
              <a:gd name="T24" fmla="*/ 0 w 17"/>
              <a:gd name="T25" fmla="*/ 12 h 17"/>
              <a:gd name="T26" fmla="*/ 0 w 17"/>
              <a:gd name="T2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10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6" y="16"/>
                </a:lnTo>
                <a:lnTo>
                  <a:pt x="10" y="16"/>
                </a:lnTo>
                <a:lnTo>
                  <a:pt x="5" y="16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 91">
            <a:extLst>
              <a:ext uri="{FF2B5EF4-FFF2-40B4-BE49-F238E27FC236}">
                <a16:creationId xmlns="" xmlns:a16="http://schemas.microsoft.com/office/drawing/2014/main" id="{C5661F07-F6D3-476B-9C30-88D4E939AA32}"/>
              </a:ext>
            </a:extLst>
          </p:cNvPr>
          <p:cNvSpPr>
            <a:spLocks/>
          </p:cNvSpPr>
          <p:nvPr/>
        </p:nvSpPr>
        <p:spPr bwMode="auto">
          <a:xfrm>
            <a:off x="2344891" y="2952613"/>
            <a:ext cx="33395" cy="31412"/>
          </a:xfrm>
          <a:custGeom>
            <a:avLst/>
            <a:gdLst>
              <a:gd name="T0" fmla="*/ 2 w 17"/>
              <a:gd name="T1" fmla="*/ 9 h 17"/>
              <a:gd name="T2" fmla="*/ 2 w 17"/>
              <a:gd name="T3" fmla="*/ 6 h 17"/>
              <a:gd name="T4" fmla="*/ 1 w 17"/>
              <a:gd name="T5" fmla="*/ 3 h 17"/>
              <a:gd name="T6" fmla="*/ 0 w 17"/>
              <a:gd name="T7" fmla="*/ 1 h 17"/>
              <a:gd name="T8" fmla="*/ 2 w 17"/>
              <a:gd name="T9" fmla="*/ 0 h 17"/>
              <a:gd name="T10" fmla="*/ 6 w 17"/>
              <a:gd name="T11" fmla="*/ 0 h 17"/>
              <a:gd name="T12" fmla="*/ 10 w 17"/>
              <a:gd name="T13" fmla="*/ 2 h 17"/>
              <a:gd name="T14" fmla="*/ 14 w 17"/>
              <a:gd name="T15" fmla="*/ 4 h 17"/>
              <a:gd name="T16" fmla="*/ 16 w 17"/>
              <a:gd name="T17" fmla="*/ 8 h 17"/>
              <a:gd name="T18" fmla="*/ 14 w 17"/>
              <a:gd name="T19" fmla="*/ 11 h 17"/>
              <a:gd name="T20" fmla="*/ 13 w 17"/>
              <a:gd name="T21" fmla="*/ 13 h 17"/>
              <a:gd name="T22" fmla="*/ 10 w 17"/>
              <a:gd name="T23" fmla="*/ 16 h 17"/>
              <a:gd name="T24" fmla="*/ 8 w 17"/>
              <a:gd name="T25" fmla="*/ 16 h 17"/>
              <a:gd name="T26" fmla="*/ 5 w 17"/>
              <a:gd name="T27" fmla="*/ 16 h 17"/>
              <a:gd name="T28" fmla="*/ 4 w 17"/>
              <a:gd name="T29" fmla="*/ 14 h 17"/>
              <a:gd name="T30" fmla="*/ 2 w 17"/>
              <a:gd name="T31" fmla="*/ 12 h 17"/>
              <a:gd name="T32" fmla="*/ 2 w 17"/>
              <a:gd name="T33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2" y="9"/>
                </a:moveTo>
                <a:lnTo>
                  <a:pt x="2" y="6"/>
                </a:lnTo>
                <a:lnTo>
                  <a:pt x="1" y="3"/>
                </a:lnTo>
                <a:lnTo>
                  <a:pt x="0" y="1"/>
                </a:lnTo>
                <a:lnTo>
                  <a:pt x="2" y="0"/>
                </a:lnTo>
                <a:lnTo>
                  <a:pt x="6" y="0"/>
                </a:lnTo>
                <a:lnTo>
                  <a:pt x="10" y="2"/>
                </a:lnTo>
                <a:lnTo>
                  <a:pt x="14" y="4"/>
                </a:lnTo>
                <a:lnTo>
                  <a:pt x="16" y="8"/>
                </a:lnTo>
                <a:lnTo>
                  <a:pt x="14" y="11"/>
                </a:lnTo>
                <a:lnTo>
                  <a:pt x="13" y="13"/>
                </a:lnTo>
                <a:lnTo>
                  <a:pt x="10" y="16"/>
                </a:lnTo>
                <a:lnTo>
                  <a:pt x="8" y="16"/>
                </a:lnTo>
                <a:lnTo>
                  <a:pt x="5" y="16"/>
                </a:lnTo>
                <a:lnTo>
                  <a:pt x="4" y="14"/>
                </a:lnTo>
                <a:lnTo>
                  <a:pt x="2" y="12"/>
                </a:lnTo>
                <a:lnTo>
                  <a:pt x="2" y="9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92">
            <a:extLst>
              <a:ext uri="{FF2B5EF4-FFF2-40B4-BE49-F238E27FC236}">
                <a16:creationId xmlns="" xmlns:a16="http://schemas.microsoft.com/office/drawing/2014/main" id="{AAF30CE2-417C-465A-A372-5CF5F955EB7D}"/>
              </a:ext>
            </a:extLst>
          </p:cNvPr>
          <p:cNvSpPr>
            <a:spLocks/>
          </p:cNvSpPr>
          <p:nvPr/>
        </p:nvSpPr>
        <p:spPr bwMode="auto">
          <a:xfrm>
            <a:off x="2344891" y="2952613"/>
            <a:ext cx="33395" cy="31412"/>
          </a:xfrm>
          <a:custGeom>
            <a:avLst/>
            <a:gdLst>
              <a:gd name="T0" fmla="*/ 2 w 17"/>
              <a:gd name="T1" fmla="*/ 9 h 17"/>
              <a:gd name="T2" fmla="*/ 2 w 17"/>
              <a:gd name="T3" fmla="*/ 9 h 17"/>
              <a:gd name="T4" fmla="*/ 2 w 17"/>
              <a:gd name="T5" fmla="*/ 6 h 17"/>
              <a:gd name="T6" fmla="*/ 1 w 17"/>
              <a:gd name="T7" fmla="*/ 3 h 17"/>
              <a:gd name="T8" fmla="*/ 0 w 17"/>
              <a:gd name="T9" fmla="*/ 1 h 17"/>
              <a:gd name="T10" fmla="*/ 2 w 17"/>
              <a:gd name="T11" fmla="*/ 0 h 17"/>
              <a:gd name="T12" fmla="*/ 6 w 17"/>
              <a:gd name="T13" fmla="*/ 0 h 17"/>
              <a:gd name="T14" fmla="*/ 10 w 17"/>
              <a:gd name="T15" fmla="*/ 2 h 17"/>
              <a:gd name="T16" fmla="*/ 14 w 17"/>
              <a:gd name="T17" fmla="*/ 4 h 17"/>
              <a:gd name="T18" fmla="*/ 16 w 17"/>
              <a:gd name="T19" fmla="*/ 8 h 17"/>
              <a:gd name="T20" fmla="*/ 14 w 17"/>
              <a:gd name="T21" fmla="*/ 11 h 17"/>
              <a:gd name="T22" fmla="*/ 13 w 17"/>
              <a:gd name="T23" fmla="*/ 13 h 17"/>
              <a:gd name="T24" fmla="*/ 10 w 17"/>
              <a:gd name="T25" fmla="*/ 16 h 17"/>
              <a:gd name="T26" fmla="*/ 8 w 17"/>
              <a:gd name="T27" fmla="*/ 16 h 17"/>
              <a:gd name="T28" fmla="*/ 5 w 17"/>
              <a:gd name="T29" fmla="*/ 16 h 17"/>
              <a:gd name="T30" fmla="*/ 4 w 17"/>
              <a:gd name="T31" fmla="*/ 14 h 17"/>
              <a:gd name="T32" fmla="*/ 2 w 17"/>
              <a:gd name="T33" fmla="*/ 12 h 17"/>
              <a:gd name="T34" fmla="*/ 2 w 17"/>
              <a:gd name="T35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2" y="9"/>
                </a:moveTo>
                <a:lnTo>
                  <a:pt x="2" y="9"/>
                </a:lnTo>
                <a:lnTo>
                  <a:pt x="2" y="6"/>
                </a:lnTo>
                <a:lnTo>
                  <a:pt x="1" y="3"/>
                </a:lnTo>
                <a:lnTo>
                  <a:pt x="0" y="1"/>
                </a:lnTo>
                <a:lnTo>
                  <a:pt x="2" y="0"/>
                </a:lnTo>
                <a:lnTo>
                  <a:pt x="6" y="0"/>
                </a:lnTo>
                <a:lnTo>
                  <a:pt x="10" y="2"/>
                </a:lnTo>
                <a:lnTo>
                  <a:pt x="14" y="4"/>
                </a:lnTo>
                <a:lnTo>
                  <a:pt x="16" y="8"/>
                </a:lnTo>
                <a:lnTo>
                  <a:pt x="14" y="11"/>
                </a:lnTo>
                <a:lnTo>
                  <a:pt x="13" y="13"/>
                </a:lnTo>
                <a:lnTo>
                  <a:pt x="10" y="16"/>
                </a:lnTo>
                <a:lnTo>
                  <a:pt x="8" y="16"/>
                </a:lnTo>
                <a:lnTo>
                  <a:pt x="5" y="16"/>
                </a:lnTo>
                <a:lnTo>
                  <a:pt x="4" y="14"/>
                </a:lnTo>
                <a:lnTo>
                  <a:pt x="2" y="12"/>
                </a:lnTo>
                <a:lnTo>
                  <a:pt x="2" y="9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93">
            <a:extLst>
              <a:ext uri="{FF2B5EF4-FFF2-40B4-BE49-F238E27FC236}">
                <a16:creationId xmlns="" xmlns:a16="http://schemas.microsoft.com/office/drawing/2014/main" id="{ABACC236-F351-42D4-B53D-4324D4243C60}"/>
              </a:ext>
            </a:extLst>
          </p:cNvPr>
          <p:cNvSpPr>
            <a:spLocks/>
          </p:cNvSpPr>
          <p:nvPr/>
        </p:nvSpPr>
        <p:spPr bwMode="auto">
          <a:xfrm>
            <a:off x="2608124" y="2697618"/>
            <a:ext cx="33395" cy="31412"/>
          </a:xfrm>
          <a:custGeom>
            <a:avLst/>
            <a:gdLst>
              <a:gd name="T0" fmla="*/ 0 w 17"/>
              <a:gd name="T1" fmla="*/ 8 h 17"/>
              <a:gd name="T2" fmla="*/ 0 w 17"/>
              <a:gd name="T3" fmla="*/ 6 h 17"/>
              <a:gd name="T4" fmla="*/ 4 w 17"/>
              <a:gd name="T5" fmla="*/ 2 h 17"/>
              <a:gd name="T6" fmla="*/ 8 w 17"/>
              <a:gd name="T7" fmla="*/ 2 h 17"/>
              <a:gd name="T8" fmla="*/ 8 w 17"/>
              <a:gd name="T9" fmla="*/ 0 h 17"/>
              <a:gd name="T10" fmla="*/ 12 w 17"/>
              <a:gd name="T11" fmla="*/ 2 h 17"/>
              <a:gd name="T12" fmla="*/ 16 w 17"/>
              <a:gd name="T13" fmla="*/ 2 h 17"/>
              <a:gd name="T14" fmla="*/ 16 w 17"/>
              <a:gd name="T15" fmla="*/ 6 h 17"/>
              <a:gd name="T16" fmla="*/ 16 w 17"/>
              <a:gd name="T17" fmla="*/ 8 h 17"/>
              <a:gd name="T18" fmla="*/ 16 w 17"/>
              <a:gd name="T19" fmla="*/ 12 h 17"/>
              <a:gd name="T20" fmla="*/ 16 w 17"/>
              <a:gd name="T21" fmla="*/ 14 h 17"/>
              <a:gd name="T22" fmla="*/ 12 w 17"/>
              <a:gd name="T23" fmla="*/ 16 h 17"/>
              <a:gd name="T24" fmla="*/ 8 w 17"/>
              <a:gd name="T25" fmla="*/ 16 h 17"/>
              <a:gd name="T26" fmla="*/ 4 w 17"/>
              <a:gd name="T27" fmla="*/ 14 h 17"/>
              <a:gd name="T28" fmla="*/ 0 w 17"/>
              <a:gd name="T29" fmla="*/ 12 h 17"/>
              <a:gd name="T30" fmla="*/ 0 w 17"/>
              <a:gd name="T3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0" y="6"/>
                </a:lnTo>
                <a:lnTo>
                  <a:pt x="4" y="2"/>
                </a:lnTo>
                <a:lnTo>
                  <a:pt x="8" y="2"/>
                </a:lnTo>
                <a:lnTo>
                  <a:pt x="8" y="0"/>
                </a:lnTo>
                <a:lnTo>
                  <a:pt x="12" y="2"/>
                </a:lnTo>
                <a:lnTo>
                  <a:pt x="16" y="2"/>
                </a:lnTo>
                <a:lnTo>
                  <a:pt x="16" y="6"/>
                </a:lnTo>
                <a:lnTo>
                  <a:pt x="16" y="8"/>
                </a:lnTo>
                <a:lnTo>
                  <a:pt x="16" y="12"/>
                </a:lnTo>
                <a:lnTo>
                  <a:pt x="16" y="14"/>
                </a:lnTo>
                <a:lnTo>
                  <a:pt x="12" y="16"/>
                </a:lnTo>
                <a:lnTo>
                  <a:pt x="8" y="16"/>
                </a:lnTo>
                <a:lnTo>
                  <a:pt x="4" y="14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94">
            <a:extLst>
              <a:ext uri="{FF2B5EF4-FFF2-40B4-BE49-F238E27FC236}">
                <a16:creationId xmlns="" xmlns:a16="http://schemas.microsoft.com/office/drawing/2014/main" id="{7EA6B10D-5B2F-4A05-A312-51C2B9ECCE5C}"/>
              </a:ext>
            </a:extLst>
          </p:cNvPr>
          <p:cNvSpPr>
            <a:spLocks/>
          </p:cNvSpPr>
          <p:nvPr/>
        </p:nvSpPr>
        <p:spPr bwMode="auto">
          <a:xfrm>
            <a:off x="2608124" y="2697618"/>
            <a:ext cx="33395" cy="31412"/>
          </a:xfrm>
          <a:custGeom>
            <a:avLst/>
            <a:gdLst>
              <a:gd name="T0" fmla="*/ 0 w 17"/>
              <a:gd name="T1" fmla="*/ 8 h 17"/>
              <a:gd name="T2" fmla="*/ 0 w 17"/>
              <a:gd name="T3" fmla="*/ 8 h 17"/>
              <a:gd name="T4" fmla="*/ 0 w 17"/>
              <a:gd name="T5" fmla="*/ 6 h 17"/>
              <a:gd name="T6" fmla="*/ 4 w 17"/>
              <a:gd name="T7" fmla="*/ 2 h 17"/>
              <a:gd name="T8" fmla="*/ 8 w 17"/>
              <a:gd name="T9" fmla="*/ 2 h 17"/>
              <a:gd name="T10" fmla="*/ 8 w 17"/>
              <a:gd name="T11" fmla="*/ 0 h 17"/>
              <a:gd name="T12" fmla="*/ 12 w 17"/>
              <a:gd name="T13" fmla="*/ 2 h 17"/>
              <a:gd name="T14" fmla="*/ 16 w 17"/>
              <a:gd name="T15" fmla="*/ 2 h 17"/>
              <a:gd name="T16" fmla="*/ 16 w 17"/>
              <a:gd name="T17" fmla="*/ 6 h 17"/>
              <a:gd name="T18" fmla="*/ 16 w 17"/>
              <a:gd name="T19" fmla="*/ 8 h 17"/>
              <a:gd name="T20" fmla="*/ 16 w 17"/>
              <a:gd name="T21" fmla="*/ 12 h 17"/>
              <a:gd name="T22" fmla="*/ 16 w 17"/>
              <a:gd name="T23" fmla="*/ 14 h 17"/>
              <a:gd name="T24" fmla="*/ 12 w 17"/>
              <a:gd name="T25" fmla="*/ 16 h 17"/>
              <a:gd name="T26" fmla="*/ 8 w 17"/>
              <a:gd name="T27" fmla="*/ 16 h 17"/>
              <a:gd name="T28" fmla="*/ 4 w 17"/>
              <a:gd name="T29" fmla="*/ 14 h 17"/>
              <a:gd name="T30" fmla="*/ 0 w 17"/>
              <a:gd name="T31" fmla="*/ 12 h 17"/>
              <a:gd name="T32" fmla="*/ 0 w 17"/>
              <a:gd name="T3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0" y="8"/>
                </a:lnTo>
                <a:lnTo>
                  <a:pt x="0" y="6"/>
                </a:lnTo>
                <a:lnTo>
                  <a:pt x="4" y="2"/>
                </a:lnTo>
                <a:lnTo>
                  <a:pt x="8" y="2"/>
                </a:lnTo>
                <a:lnTo>
                  <a:pt x="8" y="0"/>
                </a:lnTo>
                <a:lnTo>
                  <a:pt x="12" y="2"/>
                </a:lnTo>
                <a:lnTo>
                  <a:pt x="16" y="2"/>
                </a:lnTo>
                <a:lnTo>
                  <a:pt x="16" y="6"/>
                </a:lnTo>
                <a:lnTo>
                  <a:pt x="16" y="8"/>
                </a:lnTo>
                <a:lnTo>
                  <a:pt x="16" y="12"/>
                </a:lnTo>
                <a:lnTo>
                  <a:pt x="16" y="14"/>
                </a:lnTo>
                <a:lnTo>
                  <a:pt x="12" y="16"/>
                </a:lnTo>
                <a:lnTo>
                  <a:pt x="8" y="16"/>
                </a:lnTo>
                <a:lnTo>
                  <a:pt x="4" y="14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95">
            <a:extLst>
              <a:ext uri="{FF2B5EF4-FFF2-40B4-BE49-F238E27FC236}">
                <a16:creationId xmlns="" xmlns:a16="http://schemas.microsoft.com/office/drawing/2014/main" id="{34643161-75CA-4F70-AF60-A3A695AC99DE}"/>
              </a:ext>
            </a:extLst>
          </p:cNvPr>
          <p:cNvSpPr>
            <a:spLocks/>
          </p:cNvSpPr>
          <p:nvPr/>
        </p:nvSpPr>
        <p:spPr bwMode="auto">
          <a:xfrm>
            <a:off x="2262385" y="3043155"/>
            <a:ext cx="33395" cy="31412"/>
          </a:xfrm>
          <a:custGeom>
            <a:avLst/>
            <a:gdLst>
              <a:gd name="T0" fmla="*/ 0 w 17"/>
              <a:gd name="T1" fmla="*/ 8 h 17"/>
              <a:gd name="T2" fmla="*/ 0 w 17"/>
              <a:gd name="T3" fmla="*/ 6 h 17"/>
              <a:gd name="T4" fmla="*/ 0 w 17"/>
              <a:gd name="T5" fmla="*/ 4 h 17"/>
              <a:gd name="T6" fmla="*/ 0 w 17"/>
              <a:gd name="T7" fmla="*/ 2 h 17"/>
              <a:gd name="T8" fmla="*/ 5 w 17"/>
              <a:gd name="T9" fmla="*/ 0 h 17"/>
              <a:gd name="T10" fmla="*/ 10 w 17"/>
              <a:gd name="T11" fmla="*/ 2 h 17"/>
              <a:gd name="T12" fmla="*/ 16 w 17"/>
              <a:gd name="T13" fmla="*/ 4 h 17"/>
              <a:gd name="T14" fmla="*/ 16 w 17"/>
              <a:gd name="T15" fmla="*/ 6 h 17"/>
              <a:gd name="T16" fmla="*/ 16 w 17"/>
              <a:gd name="T17" fmla="*/ 8 h 17"/>
              <a:gd name="T18" fmla="*/ 16 w 17"/>
              <a:gd name="T19" fmla="*/ 12 h 17"/>
              <a:gd name="T20" fmla="*/ 16 w 17"/>
              <a:gd name="T21" fmla="*/ 14 h 17"/>
              <a:gd name="T22" fmla="*/ 10 w 17"/>
              <a:gd name="T23" fmla="*/ 16 h 17"/>
              <a:gd name="T24" fmla="*/ 5 w 17"/>
              <a:gd name="T25" fmla="*/ 16 h 17"/>
              <a:gd name="T26" fmla="*/ 0 w 17"/>
              <a:gd name="T27" fmla="*/ 16 h 17"/>
              <a:gd name="T28" fmla="*/ 0 w 17"/>
              <a:gd name="T29" fmla="*/ 14 h 17"/>
              <a:gd name="T30" fmla="*/ 0 w 17"/>
              <a:gd name="T31" fmla="*/ 12 h 17"/>
              <a:gd name="T32" fmla="*/ 0 w 17"/>
              <a:gd name="T3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5" y="0"/>
                </a:lnTo>
                <a:lnTo>
                  <a:pt x="10" y="2"/>
                </a:lnTo>
                <a:lnTo>
                  <a:pt x="16" y="4"/>
                </a:lnTo>
                <a:lnTo>
                  <a:pt x="16" y="6"/>
                </a:lnTo>
                <a:lnTo>
                  <a:pt x="16" y="8"/>
                </a:lnTo>
                <a:lnTo>
                  <a:pt x="16" y="12"/>
                </a:lnTo>
                <a:lnTo>
                  <a:pt x="16" y="14"/>
                </a:lnTo>
                <a:lnTo>
                  <a:pt x="10" y="16"/>
                </a:lnTo>
                <a:lnTo>
                  <a:pt x="5" y="16"/>
                </a:ln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96">
            <a:extLst>
              <a:ext uri="{FF2B5EF4-FFF2-40B4-BE49-F238E27FC236}">
                <a16:creationId xmlns="" xmlns:a16="http://schemas.microsoft.com/office/drawing/2014/main" id="{D6F04750-A0F1-4CA2-872C-5775D4F4FA19}"/>
              </a:ext>
            </a:extLst>
          </p:cNvPr>
          <p:cNvSpPr>
            <a:spLocks/>
          </p:cNvSpPr>
          <p:nvPr/>
        </p:nvSpPr>
        <p:spPr bwMode="auto">
          <a:xfrm>
            <a:off x="2262385" y="3043155"/>
            <a:ext cx="33395" cy="31412"/>
          </a:xfrm>
          <a:custGeom>
            <a:avLst/>
            <a:gdLst>
              <a:gd name="T0" fmla="*/ 0 w 17"/>
              <a:gd name="T1" fmla="*/ 8 h 17"/>
              <a:gd name="T2" fmla="*/ 0 w 17"/>
              <a:gd name="T3" fmla="*/ 8 h 17"/>
              <a:gd name="T4" fmla="*/ 0 w 17"/>
              <a:gd name="T5" fmla="*/ 6 h 17"/>
              <a:gd name="T6" fmla="*/ 0 w 17"/>
              <a:gd name="T7" fmla="*/ 4 h 17"/>
              <a:gd name="T8" fmla="*/ 0 w 17"/>
              <a:gd name="T9" fmla="*/ 2 h 17"/>
              <a:gd name="T10" fmla="*/ 5 w 17"/>
              <a:gd name="T11" fmla="*/ 0 h 17"/>
              <a:gd name="T12" fmla="*/ 10 w 17"/>
              <a:gd name="T13" fmla="*/ 2 h 17"/>
              <a:gd name="T14" fmla="*/ 16 w 17"/>
              <a:gd name="T15" fmla="*/ 4 h 17"/>
              <a:gd name="T16" fmla="*/ 16 w 17"/>
              <a:gd name="T17" fmla="*/ 6 h 17"/>
              <a:gd name="T18" fmla="*/ 16 w 17"/>
              <a:gd name="T19" fmla="*/ 8 h 17"/>
              <a:gd name="T20" fmla="*/ 16 w 17"/>
              <a:gd name="T21" fmla="*/ 12 h 17"/>
              <a:gd name="T22" fmla="*/ 16 w 17"/>
              <a:gd name="T23" fmla="*/ 14 h 17"/>
              <a:gd name="T24" fmla="*/ 10 w 17"/>
              <a:gd name="T25" fmla="*/ 16 h 17"/>
              <a:gd name="T26" fmla="*/ 5 w 17"/>
              <a:gd name="T27" fmla="*/ 16 h 17"/>
              <a:gd name="T28" fmla="*/ 0 w 17"/>
              <a:gd name="T29" fmla="*/ 16 h 17"/>
              <a:gd name="T30" fmla="*/ 0 w 17"/>
              <a:gd name="T31" fmla="*/ 14 h 17"/>
              <a:gd name="T32" fmla="*/ 0 w 17"/>
              <a:gd name="T33" fmla="*/ 12 h 17"/>
              <a:gd name="T34" fmla="*/ 0 w 17"/>
              <a:gd name="T35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5" y="0"/>
                </a:lnTo>
                <a:lnTo>
                  <a:pt x="10" y="2"/>
                </a:lnTo>
                <a:lnTo>
                  <a:pt x="16" y="4"/>
                </a:lnTo>
                <a:lnTo>
                  <a:pt x="16" y="6"/>
                </a:lnTo>
                <a:lnTo>
                  <a:pt x="16" y="8"/>
                </a:lnTo>
                <a:lnTo>
                  <a:pt x="16" y="12"/>
                </a:lnTo>
                <a:lnTo>
                  <a:pt x="16" y="14"/>
                </a:lnTo>
                <a:lnTo>
                  <a:pt x="10" y="16"/>
                </a:lnTo>
                <a:lnTo>
                  <a:pt x="5" y="16"/>
                </a:ln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176">
            <a:extLst>
              <a:ext uri="{FF2B5EF4-FFF2-40B4-BE49-F238E27FC236}">
                <a16:creationId xmlns="" xmlns:a16="http://schemas.microsoft.com/office/drawing/2014/main" id="{89104CF1-1174-436A-927D-BB3DCB6BD882}"/>
              </a:ext>
            </a:extLst>
          </p:cNvPr>
          <p:cNvSpPr>
            <a:spLocks/>
          </p:cNvSpPr>
          <p:nvPr/>
        </p:nvSpPr>
        <p:spPr bwMode="auto">
          <a:xfrm>
            <a:off x="3185665" y="1734920"/>
            <a:ext cx="76612" cy="73912"/>
          </a:xfrm>
          <a:custGeom>
            <a:avLst/>
            <a:gdLst>
              <a:gd name="T0" fmla="*/ 25 w 39"/>
              <a:gd name="T1" fmla="*/ 10 h 40"/>
              <a:gd name="T2" fmla="*/ 23 w 39"/>
              <a:gd name="T3" fmla="*/ 12 h 40"/>
              <a:gd name="T4" fmla="*/ 21 w 39"/>
              <a:gd name="T5" fmla="*/ 15 h 40"/>
              <a:gd name="T6" fmla="*/ 20 w 39"/>
              <a:gd name="T7" fmla="*/ 18 h 40"/>
              <a:gd name="T8" fmla="*/ 20 w 39"/>
              <a:gd name="T9" fmla="*/ 21 h 40"/>
              <a:gd name="T10" fmla="*/ 18 w 39"/>
              <a:gd name="T11" fmla="*/ 20 h 40"/>
              <a:gd name="T12" fmla="*/ 16 w 39"/>
              <a:gd name="T13" fmla="*/ 19 h 40"/>
              <a:gd name="T14" fmla="*/ 13 w 39"/>
              <a:gd name="T15" fmla="*/ 18 h 40"/>
              <a:gd name="T16" fmla="*/ 10 w 39"/>
              <a:gd name="T17" fmla="*/ 17 h 40"/>
              <a:gd name="T18" fmla="*/ 8 w 39"/>
              <a:gd name="T19" fmla="*/ 17 h 40"/>
              <a:gd name="T20" fmla="*/ 6 w 39"/>
              <a:gd name="T21" fmla="*/ 18 h 40"/>
              <a:gd name="T22" fmla="*/ 5 w 39"/>
              <a:gd name="T23" fmla="*/ 20 h 40"/>
              <a:gd name="T24" fmla="*/ 6 w 39"/>
              <a:gd name="T25" fmla="*/ 22 h 40"/>
              <a:gd name="T26" fmla="*/ 4 w 39"/>
              <a:gd name="T27" fmla="*/ 24 h 40"/>
              <a:gd name="T28" fmla="*/ 3 w 39"/>
              <a:gd name="T29" fmla="*/ 24 h 40"/>
              <a:gd name="T30" fmla="*/ 2 w 39"/>
              <a:gd name="T31" fmla="*/ 25 h 40"/>
              <a:gd name="T32" fmla="*/ 0 w 39"/>
              <a:gd name="T33" fmla="*/ 25 h 40"/>
              <a:gd name="T34" fmla="*/ 1 w 39"/>
              <a:gd name="T35" fmla="*/ 26 h 40"/>
              <a:gd name="T36" fmla="*/ 1 w 39"/>
              <a:gd name="T37" fmla="*/ 28 h 40"/>
              <a:gd name="T38" fmla="*/ 2 w 39"/>
              <a:gd name="T39" fmla="*/ 30 h 40"/>
              <a:gd name="T40" fmla="*/ 3 w 39"/>
              <a:gd name="T41" fmla="*/ 33 h 40"/>
              <a:gd name="T42" fmla="*/ 4 w 39"/>
              <a:gd name="T43" fmla="*/ 35 h 40"/>
              <a:gd name="T44" fmla="*/ 5 w 39"/>
              <a:gd name="T45" fmla="*/ 37 h 40"/>
              <a:gd name="T46" fmla="*/ 6 w 39"/>
              <a:gd name="T47" fmla="*/ 39 h 40"/>
              <a:gd name="T48" fmla="*/ 9 w 39"/>
              <a:gd name="T49" fmla="*/ 38 h 40"/>
              <a:gd name="T50" fmla="*/ 12 w 39"/>
              <a:gd name="T51" fmla="*/ 36 h 40"/>
              <a:gd name="T52" fmla="*/ 14 w 39"/>
              <a:gd name="T53" fmla="*/ 33 h 40"/>
              <a:gd name="T54" fmla="*/ 16 w 39"/>
              <a:gd name="T55" fmla="*/ 32 h 40"/>
              <a:gd name="T56" fmla="*/ 19 w 39"/>
              <a:gd name="T57" fmla="*/ 30 h 40"/>
              <a:gd name="T58" fmla="*/ 22 w 39"/>
              <a:gd name="T59" fmla="*/ 28 h 40"/>
              <a:gd name="T60" fmla="*/ 25 w 39"/>
              <a:gd name="T61" fmla="*/ 26 h 40"/>
              <a:gd name="T62" fmla="*/ 28 w 39"/>
              <a:gd name="T63" fmla="*/ 24 h 40"/>
              <a:gd name="T64" fmla="*/ 30 w 39"/>
              <a:gd name="T65" fmla="*/ 21 h 40"/>
              <a:gd name="T66" fmla="*/ 31 w 39"/>
              <a:gd name="T67" fmla="*/ 18 h 40"/>
              <a:gd name="T68" fmla="*/ 33 w 39"/>
              <a:gd name="T69" fmla="*/ 13 h 40"/>
              <a:gd name="T70" fmla="*/ 33 w 39"/>
              <a:gd name="T71" fmla="*/ 8 h 40"/>
              <a:gd name="T72" fmla="*/ 34 w 39"/>
              <a:gd name="T73" fmla="*/ 8 h 40"/>
              <a:gd name="T74" fmla="*/ 36 w 39"/>
              <a:gd name="T75" fmla="*/ 8 h 40"/>
              <a:gd name="T76" fmla="*/ 37 w 39"/>
              <a:gd name="T77" fmla="*/ 7 h 40"/>
              <a:gd name="T78" fmla="*/ 38 w 39"/>
              <a:gd name="T79" fmla="*/ 7 h 40"/>
              <a:gd name="T80" fmla="*/ 38 w 39"/>
              <a:gd name="T81" fmla="*/ 6 h 40"/>
              <a:gd name="T82" fmla="*/ 37 w 39"/>
              <a:gd name="T83" fmla="*/ 5 h 40"/>
              <a:gd name="T84" fmla="*/ 37 w 39"/>
              <a:gd name="T85" fmla="*/ 4 h 40"/>
              <a:gd name="T86" fmla="*/ 36 w 39"/>
              <a:gd name="T87" fmla="*/ 3 h 40"/>
              <a:gd name="T88" fmla="*/ 33 w 39"/>
              <a:gd name="T89" fmla="*/ 2 h 40"/>
              <a:gd name="T90" fmla="*/ 30 w 39"/>
              <a:gd name="T91" fmla="*/ 1 h 40"/>
              <a:gd name="T92" fmla="*/ 27 w 39"/>
              <a:gd name="T93" fmla="*/ 1 h 40"/>
              <a:gd name="T94" fmla="*/ 25 w 39"/>
              <a:gd name="T95" fmla="*/ 0 h 40"/>
              <a:gd name="T96" fmla="*/ 24 w 39"/>
              <a:gd name="T97" fmla="*/ 3 h 40"/>
              <a:gd name="T98" fmla="*/ 24 w 39"/>
              <a:gd name="T99" fmla="*/ 6 h 40"/>
              <a:gd name="T100" fmla="*/ 24 w 39"/>
              <a:gd name="T101" fmla="*/ 8 h 40"/>
              <a:gd name="T102" fmla="*/ 25 w 39"/>
              <a:gd name="T103" fmla="*/ 1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" h="40">
                <a:moveTo>
                  <a:pt x="25" y="10"/>
                </a:moveTo>
                <a:lnTo>
                  <a:pt x="23" y="12"/>
                </a:lnTo>
                <a:lnTo>
                  <a:pt x="21" y="15"/>
                </a:lnTo>
                <a:lnTo>
                  <a:pt x="20" y="18"/>
                </a:lnTo>
                <a:lnTo>
                  <a:pt x="20" y="21"/>
                </a:lnTo>
                <a:lnTo>
                  <a:pt x="18" y="20"/>
                </a:lnTo>
                <a:lnTo>
                  <a:pt x="16" y="19"/>
                </a:lnTo>
                <a:lnTo>
                  <a:pt x="13" y="18"/>
                </a:lnTo>
                <a:lnTo>
                  <a:pt x="10" y="17"/>
                </a:lnTo>
                <a:lnTo>
                  <a:pt x="8" y="17"/>
                </a:lnTo>
                <a:lnTo>
                  <a:pt x="6" y="18"/>
                </a:lnTo>
                <a:lnTo>
                  <a:pt x="5" y="20"/>
                </a:lnTo>
                <a:lnTo>
                  <a:pt x="6" y="22"/>
                </a:lnTo>
                <a:lnTo>
                  <a:pt x="4" y="24"/>
                </a:lnTo>
                <a:lnTo>
                  <a:pt x="3" y="24"/>
                </a:lnTo>
                <a:lnTo>
                  <a:pt x="2" y="25"/>
                </a:lnTo>
                <a:lnTo>
                  <a:pt x="0" y="25"/>
                </a:lnTo>
                <a:lnTo>
                  <a:pt x="1" y="26"/>
                </a:lnTo>
                <a:lnTo>
                  <a:pt x="1" y="28"/>
                </a:lnTo>
                <a:lnTo>
                  <a:pt x="2" y="30"/>
                </a:lnTo>
                <a:lnTo>
                  <a:pt x="3" y="33"/>
                </a:lnTo>
                <a:lnTo>
                  <a:pt x="4" y="35"/>
                </a:lnTo>
                <a:lnTo>
                  <a:pt x="5" y="37"/>
                </a:lnTo>
                <a:lnTo>
                  <a:pt x="6" y="39"/>
                </a:lnTo>
                <a:lnTo>
                  <a:pt x="9" y="38"/>
                </a:lnTo>
                <a:lnTo>
                  <a:pt x="12" y="36"/>
                </a:lnTo>
                <a:lnTo>
                  <a:pt x="14" y="33"/>
                </a:lnTo>
                <a:lnTo>
                  <a:pt x="16" y="32"/>
                </a:lnTo>
                <a:lnTo>
                  <a:pt x="19" y="30"/>
                </a:lnTo>
                <a:lnTo>
                  <a:pt x="22" y="28"/>
                </a:lnTo>
                <a:lnTo>
                  <a:pt x="25" y="26"/>
                </a:lnTo>
                <a:lnTo>
                  <a:pt x="28" y="24"/>
                </a:lnTo>
                <a:lnTo>
                  <a:pt x="30" y="21"/>
                </a:lnTo>
                <a:lnTo>
                  <a:pt x="31" y="18"/>
                </a:lnTo>
                <a:lnTo>
                  <a:pt x="33" y="13"/>
                </a:lnTo>
                <a:lnTo>
                  <a:pt x="33" y="8"/>
                </a:lnTo>
                <a:lnTo>
                  <a:pt x="34" y="8"/>
                </a:lnTo>
                <a:lnTo>
                  <a:pt x="36" y="8"/>
                </a:lnTo>
                <a:lnTo>
                  <a:pt x="37" y="7"/>
                </a:lnTo>
                <a:lnTo>
                  <a:pt x="38" y="7"/>
                </a:lnTo>
                <a:lnTo>
                  <a:pt x="38" y="6"/>
                </a:lnTo>
                <a:lnTo>
                  <a:pt x="37" y="5"/>
                </a:lnTo>
                <a:lnTo>
                  <a:pt x="37" y="4"/>
                </a:lnTo>
                <a:lnTo>
                  <a:pt x="36" y="3"/>
                </a:lnTo>
                <a:lnTo>
                  <a:pt x="33" y="2"/>
                </a:lnTo>
                <a:lnTo>
                  <a:pt x="30" y="1"/>
                </a:lnTo>
                <a:lnTo>
                  <a:pt x="27" y="1"/>
                </a:lnTo>
                <a:lnTo>
                  <a:pt x="25" y="0"/>
                </a:lnTo>
                <a:lnTo>
                  <a:pt x="24" y="3"/>
                </a:lnTo>
                <a:lnTo>
                  <a:pt x="24" y="6"/>
                </a:lnTo>
                <a:lnTo>
                  <a:pt x="24" y="8"/>
                </a:lnTo>
                <a:lnTo>
                  <a:pt x="25" y="10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177">
            <a:extLst>
              <a:ext uri="{FF2B5EF4-FFF2-40B4-BE49-F238E27FC236}">
                <a16:creationId xmlns="" xmlns:a16="http://schemas.microsoft.com/office/drawing/2014/main" id="{6CCC58E5-B707-4EA7-8950-1CBB50849DE1}"/>
              </a:ext>
            </a:extLst>
          </p:cNvPr>
          <p:cNvSpPr>
            <a:spLocks/>
          </p:cNvSpPr>
          <p:nvPr/>
        </p:nvSpPr>
        <p:spPr bwMode="auto">
          <a:xfrm>
            <a:off x="3103160" y="1856874"/>
            <a:ext cx="43217" cy="42499"/>
          </a:xfrm>
          <a:custGeom>
            <a:avLst/>
            <a:gdLst>
              <a:gd name="T0" fmla="*/ 11 w 22"/>
              <a:gd name="T1" fmla="*/ 0 h 23"/>
              <a:gd name="T2" fmla="*/ 8 w 22"/>
              <a:gd name="T3" fmla="*/ 1 h 23"/>
              <a:gd name="T4" fmla="*/ 4 w 22"/>
              <a:gd name="T5" fmla="*/ 2 h 23"/>
              <a:gd name="T6" fmla="*/ 2 w 22"/>
              <a:gd name="T7" fmla="*/ 4 h 23"/>
              <a:gd name="T8" fmla="*/ 0 w 22"/>
              <a:gd name="T9" fmla="*/ 5 h 23"/>
              <a:gd name="T10" fmla="*/ 1 w 22"/>
              <a:gd name="T11" fmla="*/ 8 h 23"/>
              <a:gd name="T12" fmla="*/ 4 w 22"/>
              <a:gd name="T13" fmla="*/ 10 h 23"/>
              <a:gd name="T14" fmla="*/ 6 w 22"/>
              <a:gd name="T15" fmla="*/ 11 h 23"/>
              <a:gd name="T16" fmla="*/ 9 w 22"/>
              <a:gd name="T17" fmla="*/ 12 h 23"/>
              <a:gd name="T18" fmla="*/ 10 w 22"/>
              <a:gd name="T19" fmla="*/ 15 h 23"/>
              <a:gd name="T20" fmla="*/ 11 w 22"/>
              <a:gd name="T21" fmla="*/ 18 h 23"/>
              <a:gd name="T22" fmla="*/ 13 w 22"/>
              <a:gd name="T23" fmla="*/ 21 h 23"/>
              <a:gd name="T24" fmla="*/ 14 w 22"/>
              <a:gd name="T25" fmla="*/ 22 h 23"/>
              <a:gd name="T26" fmla="*/ 16 w 22"/>
              <a:gd name="T27" fmla="*/ 21 h 23"/>
              <a:gd name="T28" fmla="*/ 18 w 22"/>
              <a:gd name="T29" fmla="*/ 20 h 23"/>
              <a:gd name="T30" fmla="*/ 19 w 22"/>
              <a:gd name="T31" fmla="*/ 19 h 23"/>
              <a:gd name="T32" fmla="*/ 21 w 22"/>
              <a:gd name="T33" fmla="*/ 17 h 23"/>
              <a:gd name="T34" fmla="*/ 20 w 22"/>
              <a:gd name="T35" fmla="*/ 14 h 23"/>
              <a:gd name="T36" fmla="*/ 18 w 22"/>
              <a:gd name="T37" fmla="*/ 12 h 23"/>
              <a:gd name="T38" fmla="*/ 15 w 22"/>
              <a:gd name="T39" fmla="*/ 11 h 23"/>
              <a:gd name="T40" fmla="*/ 14 w 22"/>
              <a:gd name="T41" fmla="*/ 8 h 23"/>
              <a:gd name="T42" fmla="*/ 15 w 22"/>
              <a:gd name="T43" fmla="*/ 8 h 23"/>
              <a:gd name="T44" fmla="*/ 16 w 22"/>
              <a:gd name="T45" fmla="*/ 7 h 23"/>
              <a:gd name="T46" fmla="*/ 17 w 22"/>
              <a:gd name="T47" fmla="*/ 6 h 23"/>
              <a:gd name="T48" fmla="*/ 17 w 22"/>
              <a:gd name="T49" fmla="*/ 5 h 23"/>
              <a:gd name="T50" fmla="*/ 16 w 22"/>
              <a:gd name="T51" fmla="*/ 2 h 23"/>
              <a:gd name="T52" fmla="*/ 14 w 22"/>
              <a:gd name="T53" fmla="*/ 1 h 23"/>
              <a:gd name="T54" fmla="*/ 12 w 22"/>
              <a:gd name="T55" fmla="*/ 0 h 23"/>
              <a:gd name="T56" fmla="*/ 11 w 22"/>
              <a:gd name="T5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" h="23">
                <a:moveTo>
                  <a:pt x="11" y="0"/>
                </a:moveTo>
                <a:lnTo>
                  <a:pt x="8" y="1"/>
                </a:lnTo>
                <a:lnTo>
                  <a:pt x="4" y="2"/>
                </a:lnTo>
                <a:lnTo>
                  <a:pt x="2" y="4"/>
                </a:lnTo>
                <a:lnTo>
                  <a:pt x="0" y="5"/>
                </a:lnTo>
                <a:lnTo>
                  <a:pt x="1" y="8"/>
                </a:lnTo>
                <a:lnTo>
                  <a:pt x="4" y="10"/>
                </a:lnTo>
                <a:lnTo>
                  <a:pt x="6" y="11"/>
                </a:lnTo>
                <a:lnTo>
                  <a:pt x="9" y="12"/>
                </a:lnTo>
                <a:lnTo>
                  <a:pt x="10" y="15"/>
                </a:lnTo>
                <a:lnTo>
                  <a:pt x="11" y="18"/>
                </a:lnTo>
                <a:lnTo>
                  <a:pt x="13" y="21"/>
                </a:lnTo>
                <a:lnTo>
                  <a:pt x="14" y="22"/>
                </a:lnTo>
                <a:lnTo>
                  <a:pt x="16" y="21"/>
                </a:lnTo>
                <a:lnTo>
                  <a:pt x="18" y="20"/>
                </a:lnTo>
                <a:lnTo>
                  <a:pt x="19" y="19"/>
                </a:lnTo>
                <a:lnTo>
                  <a:pt x="21" y="17"/>
                </a:lnTo>
                <a:lnTo>
                  <a:pt x="20" y="14"/>
                </a:lnTo>
                <a:lnTo>
                  <a:pt x="18" y="12"/>
                </a:lnTo>
                <a:lnTo>
                  <a:pt x="15" y="11"/>
                </a:lnTo>
                <a:lnTo>
                  <a:pt x="14" y="8"/>
                </a:lnTo>
                <a:lnTo>
                  <a:pt x="15" y="8"/>
                </a:lnTo>
                <a:lnTo>
                  <a:pt x="16" y="7"/>
                </a:lnTo>
                <a:lnTo>
                  <a:pt x="17" y="6"/>
                </a:lnTo>
                <a:lnTo>
                  <a:pt x="17" y="5"/>
                </a:lnTo>
                <a:lnTo>
                  <a:pt x="16" y="2"/>
                </a:lnTo>
                <a:lnTo>
                  <a:pt x="14" y="1"/>
                </a:lnTo>
                <a:lnTo>
                  <a:pt x="12" y="0"/>
                </a:lnTo>
                <a:lnTo>
                  <a:pt x="11" y="0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178">
            <a:extLst>
              <a:ext uri="{FF2B5EF4-FFF2-40B4-BE49-F238E27FC236}">
                <a16:creationId xmlns="" xmlns:a16="http://schemas.microsoft.com/office/drawing/2014/main" id="{A5D687DD-6DC4-441F-A302-C90D4A44D36D}"/>
              </a:ext>
            </a:extLst>
          </p:cNvPr>
          <p:cNvSpPr>
            <a:spLocks/>
          </p:cNvSpPr>
          <p:nvPr/>
        </p:nvSpPr>
        <p:spPr bwMode="auto">
          <a:xfrm>
            <a:off x="3056013" y="1856874"/>
            <a:ext cx="33395" cy="33260"/>
          </a:xfrm>
          <a:custGeom>
            <a:avLst/>
            <a:gdLst>
              <a:gd name="T0" fmla="*/ 0 w 17"/>
              <a:gd name="T1" fmla="*/ 0 h 18"/>
              <a:gd name="T2" fmla="*/ 0 w 17"/>
              <a:gd name="T3" fmla="*/ 2 h 18"/>
              <a:gd name="T4" fmla="*/ 1 w 17"/>
              <a:gd name="T5" fmla="*/ 4 h 18"/>
              <a:gd name="T6" fmla="*/ 2 w 17"/>
              <a:gd name="T7" fmla="*/ 6 h 18"/>
              <a:gd name="T8" fmla="*/ 3 w 17"/>
              <a:gd name="T9" fmla="*/ 7 h 18"/>
              <a:gd name="T10" fmla="*/ 3 w 17"/>
              <a:gd name="T11" fmla="*/ 8 h 18"/>
              <a:gd name="T12" fmla="*/ 4 w 17"/>
              <a:gd name="T13" fmla="*/ 10 h 18"/>
              <a:gd name="T14" fmla="*/ 5 w 17"/>
              <a:gd name="T15" fmla="*/ 11 h 18"/>
              <a:gd name="T16" fmla="*/ 5 w 17"/>
              <a:gd name="T17" fmla="*/ 13 h 18"/>
              <a:gd name="T18" fmla="*/ 5 w 17"/>
              <a:gd name="T19" fmla="*/ 14 h 18"/>
              <a:gd name="T20" fmla="*/ 7 w 17"/>
              <a:gd name="T21" fmla="*/ 15 h 18"/>
              <a:gd name="T22" fmla="*/ 9 w 17"/>
              <a:gd name="T23" fmla="*/ 17 h 18"/>
              <a:gd name="T24" fmla="*/ 11 w 17"/>
              <a:gd name="T25" fmla="*/ 17 h 18"/>
              <a:gd name="T26" fmla="*/ 16 w 17"/>
              <a:gd name="T27" fmla="*/ 17 h 18"/>
              <a:gd name="T28" fmla="*/ 16 w 17"/>
              <a:gd name="T29" fmla="*/ 16 h 18"/>
              <a:gd name="T30" fmla="*/ 16 w 17"/>
              <a:gd name="T31" fmla="*/ 14 h 18"/>
              <a:gd name="T32" fmla="*/ 16 w 17"/>
              <a:gd name="T33" fmla="*/ 12 h 18"/>
              <a:gd name="T34" fmla="*/ 16 w 17"/>
              <a:gd name="T35" fmla="*/ 11 h 18"/>
              <a:gd name="T36" fmla="*/ 15 w 17"/>
              <a:gd name="T37" fmla="*/ 9 h 18"/>
              <a:gd name="T38" fmla="*/ 13 w 17"/>
              <a:gd name="T39" fmla="*/ 8 h 18"/>
              <a:gd name="T40" fmla="*/ 11 w 17"/>
              <a:gd name="T41" fmla="*/ 6 h 18"/>
              <a:gd name="T42" fmla="*/ 9 w 17"/>
              <a:gd name="T43" fmla="*/ 5 h 18"/>
              <a:gd name="T44" fmla="*/ 7 w 17"/>
              <a:gd name="T45" fmla="*/ 4 h 18"/>
              <a:gd name="T46" fmla="*/ 5 w 17"/>
              <a:gd name="T47" fmla="*/ 3 h 18"/>
              <a:gd name="T48" fmla="*/ 4 w 17"/>
              <a:gd name="T49" fmla="*/ 2 h 18"/>
              <a:gd name="T50" fmla="*/ 4 w 17"/>
              <a:gd name="T51" fmla="*/ 0 h 18"/>
              <a:gd name="T52" fmla="*/ 0 w 17"/>
              <a:gd name="T5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" h="18">
                <a:moveTo>
                  <a:pt x="0" y="0"/>
                </a:moveTo>
                <a:lnTo>
                  <a:pt x="0" y="2"/>
                </a:lnTo>
                <a:lnTo>
                  <a:pt x="1" y="4"/>
                </a:lnTo>
                <a:lnTo>
                  <a:pt x="2" y="6"/>
                </a:lnTo>
                <a:lnTo>
                  <a:pt x="3" y="7"/>
                </a:lnTo>
                <a:lnTo>
                  <a:pt x="3" y="8"/>
                </a:lnTo>
                <a:lnTo>
                  <a:pt x="4" y="10"/>
                </a:lnTo>
                <a:lnTo>
                  <a:pt x="5" y="11"/>
                </a:lnTo>
                <a:lnTo>
                  <a:pt x="5" y="13"/>
                </a:lnTo>
                <a:lnTo>
                  <a:pt x="5" y="14"/>
                </a:lnTo>
                <a:lnTo>
                  <a:pt x="7" y="15"/>
                </a:lnTo>
                <a:lnTo>
                  <a:pt x="9" y="17"/>
                </a:lnTo>
                <a:lnTo>
                  <a:pt x="11" y="17"/>
                </a:lnTo>
                <a:lnTo>
                  <a:pt x="16" y="17"/>
                </a:lnTo>
                <a:lnTo>
                  <a:pt x="16" y="16"/>
                </a:lnTo>
                <a:lnTo>
                  <a:pt x="16" y="14"/>
                </a:lnTo>
                <a:lnTo>
                  <a:pt x="16" y="12"/>
                </a:lnTo>
                <a:lnTo>
                  <a:pt x="16" y="11"/>
                </a:lnTo>
                <a:lnTo>
                  <a:pt x="15" y="9"/>
                </a:lnTo>
                <a:lnTo>
                  <a:pt x="13" y="8"/>
                </a:lnTo>
                <a:lnTo>
                  <a:pt x="11" y="6"/>
                </a:lnTo>
                <a:lnTo>
                  <a:pt x="9" y="5"/>
                </a:lnTo>
                <a:lnTo>
                  <a:pt x="7" y="4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 179">
            <a:extLst>
              <a:ext uri="{FF2B5EF4-FFF2-40B4-BE49-F238E27FC236}">
                <a16:creationId xmlns="" xmlns:a16="http://schemas.microsoft.com/office/drawing/2014/main" id="{1650A287-673B-452A-B2AF-1C42F6581294}"/>
              </a:ext>
            </a:extLst>
          </p:cNvPr>
          <p:cNvSpPr>
            <a:spLocks/>
          </p:cNvSpPr>
          <p:nvPr/>
        </p:nvSpPr>
        <p:spPr bwMode="auto">
          <a:xfrm>
            <a:off x="3056013" y="1856874"/>
            <a:ext cx="33395" cy="33260"/>
          </a:xfrm>
          <a:custGeom>
            <a:avLst/>
            <a:gdLst>
              <a:gd name="T0" fmla="*/ 0 w 17"/>
              <a:gd name="T1" fmla="*/ 0 h 18"/>
              <a:gd name="T2" fmla="*/ 0 w 17"/>
              <a:gd name="T3" fmla="*/ 0 h 18"/>
              <a:gd name="T4" fmla="*/ 0 w 17"/>
              <a:gd name="T5" fmla="*/ 2 h 18"/>
              <a:gd name="T6" fmla="*/ 1 w 17"/>
              <a:gd name="T7" fmla="*/ 4 h 18"/>
              <a:gd name="T8" fmla="*/ 2 w 17"/>
              <a:gd name="T9" fmla="*/ 6 h 18"/>
              <a:gd name="T10" fmla="*/ 3 w 17"/>
              <a:gd name="T11" fmla="*/ 7 h 18"/>
              <a:gd name="T12" fmla="*/ 3 w 17"/>
              <a:gd name="T13" fmla="*/ 8 h 18"/>
              <a:gd name="T14" fmla="*/ 4 w 17"/>
              <a:gd name="T15" fmla="*/ 10 h 18"/>
              <a:gd name="T16" fmla="*/ 5 w 17"/>
              <a:gd name="T17" fmla="*/ 11 h 18"/>
              <a:gd name="T18" fmla="*/ 5 w 17"/>
              <a:gd name="T19" fmla="*/ 13 h 18"/>
              <a:gd name="T20" fmla="*/ 5 w 17"/>
              <a:gd name="T21" fmla="*/ 14 h 18"/>
              <a:gd name="T22" fmla="*/ 7 w 17"/>
              <a:gd name="T23" fmla="*/ 15 h 18"/>
              <a:gd name="T24" fmla="*/ 9 w 17"/>
              <a:gd name="T25" fmla="*/ 17 h 18"/>
              <a:gd name="T26" fmla="*/ 11 w 17"/>
              <a:gd name="T27" fmla="*/ 17 h 18"/>
              <a:gd name="T28" fmla="*/ 16 w 17"/>
              <a:gd name="T29" fmla="*/ 17 h 18"/>
              <a:gd name="T30" fmla="*/ 16 w 17"/>
              <a:gd name="T31" fmla="*/ 16 h 18"/>
              <a:gd name="T32" fmla="*/ 16 w 17"/>
              <a:gd name="T33" fmla="*/ 14 h 18"/>
              <a:gd name="T34" fmla="*/ 16 w 17"/>
              <a:gd name="T35" fmla="*/ 12 h 18"/>
              <a:gd name="T36" fmla="*/ 16 w 17"/>
              <a:gd name="T37" fmla="*/ 11 h 18"/>
              <a:gd name="T38" fmla="*/ 15 w 17"/>
              <a:gd name="T39" fmla="*/ 9 h 18"/>
              <a:gd name="T40" fmla="*/ 13 w 17"/>
              <a:gd name="T41" fmla="*/ 8 h 18"/>
              <a:gd name="T42" fmla="*/ 11 w 17"/>
              <a:gd name="T43" fmla="*/ 6 h 18"/>
              <a:gd name="T44" fmla="*/ 9 w 17"/>
              <a:gd name="T45" fmla="*/ 5 h 18"/>
              <a:gd name="T46" fmla="*/ 7 w 17"/>
              <a:gd name="T47" fmla="*/ 4 h 18"/>
              <a:gd name="T48" fmla="*/ 5 w 17"/>
              <a:gd name="T49" fmla="*/ 3 h 18"/>
              <a:gd name="T50" fmla="*/ 4 w 17"/>
              <a:gd name="T51" fmla="*/ 2 h 18"/>
              <a:gd name="T52" fmla="*/ 4 w 17"/>
              <a:gd name="T53" fmla="*/ 0 h 18"/>
              <a:gd name="T54" fmla="*/ 0 w 17"/>
              <a:gd name="T5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" h="1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4"/>
                </a:lnTo>
                <a:lnTo>
                  <a:pt x="2" y="6"/>
                </a:lnTo>
                <a:lnTo>
                  <a:pt x="3" y="7"/>
                </a:lnTo>
                <a:lnTo>
                  <a:pt x="3" y="8"/>
                </a:lnTo>
                <a:lnTo>
                  <a:pt x="4" y="10"/>
                </a:lnTo>
                <a:lnTo>
                  <a:pt x="5" y="11"/>
                </a:lnTo>
                <a:lnTo>
                  <a:pt x="5" y="13"/>
                </a:lnTo>
                <a:lnTo>
                  <a:pt x="5" y="14"/>
                </a:lnTo>
                <a:lnTo>
                  <a:pt x="7" y="15"/>
                </a:lnTo>
                <a:lnTo>
                  <a:pt x="9" y="17"/>
                </a:lnTo>
                <a:lnTo>
                  <a:pt x="11" y="17"/>
                </a:lnTo>
                <a:lnTo>
                  <a:pt x="16" y="17"/>
                </a:lnTo>
                <a:lnTo>
                  <a:pt x="16" y="16"/>
                </a:lnTo>
                <a:lnTo>
                  <a:pt x="16" y="14"/>
                </a:lnTo>
                <a:lnTo>
                  <a:pt x="16" y="12"/>
                </a:lnTo>
                <a:lnTo>
                  <a:pt x="16" y="11"/>
                </a:lnTo>
                <a:lnTo>
                  <a:pt x="15" y="9"/>
                </a:lnTo>
                <a:lnTo>
                  <a:pt x="13" y="8"/>
                </a:lnTo>
                <a:lnTo>
                  <a:pt x="11" y="6"/>
                </a:lnTo>
                <a:lnTo>
                  <a:pt x="9" y="5"/>
                </a:lnTo>
                <a:lnTo>
                  <a:pt x="7" y="4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reeform 180">
            <a:extLst>
              <a:ext uri="{FF2B5EF4-FFF2-40B4-BE49-F238E27FC236}">
                <a16:creationId xmlns="" xmlns:a16="http://schemas.microsoft.com/office/drawing/2014/main" id="{06F7441F-EE06-42B9-A818-A049692E503D}"/>
              </a:ext>
            </a:extLst>
          </p:cNvPr>
          <p:cNvSpPr>
            <a:spLocks/>
          </p:cNvSpPr>
          <p:nvPr/>
        </p:nvSpPr>
        <p:spPr bwMode="auto">
          <a:xfrm>
            <a:off x="3277993" y="1688725"/>
            <a:ext cx="33395" cy="42499"/>
          </a:xfrm>
          <a:custGeom>
            <a:avLst/>
            <a:gdLst>
              <a:gd name="T0" fmla="*/ 0 w 17"/>
              <a:gd name="T1" fmla="*/ 0 h 23"/>
              <a:gd name="T2" fmla="*/ 0 w 17"/>
              <a:gd name="T3" fmla="*/ 3 h 23"/>
              <a:gd name="T4" fmla="*/ 1 w 17"/>
              <a:gd name="T5" fmla="*/ 7 h 23"/>
              <a:gd name="T6" fmla="*/ 2 w 17"/>
              <a:gd name="T7" fmla="*/ 10 h 23"/>
              <a:gd name="T8" fmla="*/ 3 w 17"/>
              <a:gd name="T9" fmla="*/ 14 h 23"/>
              <a:gd name="T10" fmla="*/ 4 w 17"/>
              <a:gd name="T11" fmla="*/ 17 h 23"/>
              <a:gd name="T12" fmla="*/ 6 w 17"/>
              <a:gd name="T13" fmla="*/ 20 h 23"/>
              <a:gd name="T14" fmla="*/ 7 w 17"/>
              <a:gd name="T15" fmla="*/ 21 h 23"/>
              <a:gd name="T16" fmla="*/ 9 w 17"/>
              <a:gd name="T17" fmla="*/ 22 h 23"/>
              <a:gd name="T18" fmla="*/ 12 w 17"/>
              <a:gd name="T19" fmla="*/ 21 h 23"/>
              <a:gd name="T20" fmla="*/ 14 w 17"/>
              <a:gd name="T21" fmla="*/ 19 h 23"/>
              <a:gd name="T22" fmla="*/ 16 w 17"/>
              <a:gd name="T23" fmla="*/ 16 h 23"/>
              <a:gd name="T24" fmla="*/ 16 w 17"/>
              <a:gd name="T25" fmla="*/ 14 h 23"/>
              <a:gd name="T26" fmla="*/ 16 w 17"/>
              <a:gd name="T27" fmla="*/ 13 h 23"/>
              <a:gd name="T28" fmla="*/ 13 w 17"/>
              <a:gd name="T29" fmla="*/ 11 h 23"/>
              <a:gd name="T30" fmla="*/ 11 w 17"/>
              <a:gd name="T31" fmla="*/ 8 h 23"/>
              <a:gd name="T32" fmla="*/ 10 w 17"/>
              <a:gd name="T33" fmla="*/ 5 h 23"/>
              <a:gd name="T34" fmla="*/ 9 w 17"/>
              <a:gd name="T35" fmla="*/ 5 h 23"/>
              <a:gd name="T36" fmla="*/ 8 w 17"/>
              <a:gd name="T37" fmla="*/ 3 h 23"/>
              <a:gd name="T38" fmla="*/ 8 w 17"/>
              <a:gd name="T39" fmla="*/ 2 h 23"/>
              <a:gd name="T40" fmla="*/ 9 w 17"/>
              <a:gd name="T41" fmla="*/ 1 h 23"/>
              <a:gd name="T42" fmla="*/ 9 w 17"/>
              <a:gd name="T43" fmla="*/ 0 h 23"/>
              <a:gd name="T44" fmla="*/ 0 w 17"/>
              <a:gd name="T4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23">
                <a:moveTo>
                  <a:pt x="0" y="0"/>
                </a:moveTo>
                <a:lnTo>
                  <a:pt x="0" y="3"/>
                </a:lnTo>
                <a:lnTo>
                  <a:pt x="1" y="7"/>
                </a:lnTo>
                <a:lnTo>
                  <a:pt x="2" y="10"/>
                </a:lnTo>
                <a:lnTo>
                  <a:pt x="3" y="14"/>
                </a:lnTo>
                <a:lnTo>
                  <a:pt x="4" y="17"/>
                </a:lnTo>
                <a:lnTo>
                  <a:pt x="6" y="20"/>
                </a:lnTo>
                <a:lnTo>
                  <a:pt x="7" y="21"/>
                </a:lnTo>
                <a:lnTo>
                  <a:pt x="9" y="22"/>
                </a:lnTo>
                <a:lnTo>
                  <a:pt x="12" y="21"/>
                </a:lnTo>
                <a:lnTo>
                  <a:pt x="14" y="19"/>
                </a:lnTo>
                <a:lnTo>
                  <a:pt x="16" y="16"/>
                </a:lnTo>
                <a:lnTo>
                  <a:pt x="16" y="14"/>
                </a:lnTo>
                <a:lnTo>
                  <a:pt x="16" y="13"/>
                </a:lnTo>
                <a:lnTo>
                  <a:pt x="13" y="11"/>
                </a:lnTo>
                <a:lnTo>
                  <a:pt x="11" y="8"/>
                </a:lnTo>
                <a:lnTo>
                  <a:pt x="10" y="5"/>
                </a:lnTo>
                <a:lnTo>
                  <a:pt x="9" y="5"/>
                </a:lnTo>
                <a:lnTo>
                  <a:pt x="8" y="3"/>
                </a:lnTo>
                <a:lnTo>
                  <a:pt x="8" y="2"/>
                </a:lnTo>
                <a:lnTo>
                  <a:pt x="9" y="1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181">
            <a:extLst>
              <a:ext uri="{FF2B5EF4-FFF2-40B4-BE49-F238E27FC236}">
                <a16:creationId xmlns="" xmlns:a16="http://schemas.microsoft.com/office/drawing/2014/main" id="{B98471F0-04B4-4A09-9B66-F674A51815F1}"/>
              </a:ext>
            </a:extLst>
          </p:cNvPr>
          <p:cNvSpPr>
            <a:spLocks/>
          </p:cNvSpPr>
          <p:nvPr/>
        </p:nvSpPr>
        <p:spPr bwMode="auto">
          <a:xfrm>
            <a:off x="3319247" y="1679484"/>
            <a:ext cx="33395" cy="31412"/>
          </a:xfrm>
          <a:custGeom>
            <a:avLst/>
            <a:gdLst>
              <a:gd name="T0" fmla="*/ 0 w 17"/>
              <a:gd name="T1" fmla="*/ 7 h 17"/>
              <a:gd name="T2" fmla="*/ 0 w 17"/>
              <a:gd name="T3" fmla="*/ 3 h 17"/>
              <a:gd name="T4" fmla="*/ 2 w 17"/>
              <a:gd name="T5" fmla="*/ 1 h 17"/>
              <a:gd name="T6" fmla="*/ 5 w 17"/>
              <a:gd name="T7" fmla="*/ 0 h 17"/>
              <a:gd name="T8" fmla="*/ 8 w 17"/>
              <a:gd name="T9" fmla="*/ 0 h 17"/>
              <a:gd name="T10" fmla="*/ 10 w 17"/>
              <a:gd name="T11" fmla="*/ 0 h 17"/>
              <a:gd name="T12" fmla="*/ 16 w 17"/>
              <a:gd name="T13" fmla="*/ 1 h 17"/>
              <a:gd name="T14" fmla="*/ 16 w 17"/>
              <a:gd name="T15" fmla="*/ 3 h 17"/>
              <a:gd name="T16" fmla="*/ 16 w 17"/>
              <a:gd name="T17" fmla="*/ 7 h 17"/>
              <a:gd name="T18" fmla="*/ 16 w 17"/>
              <a:gd name="T19" fmla="*/ 10 h 17"/>
              <a:gd name="T20" fmla="*/ 16 w 17"/>
              <a:gd name="T21" fmla="*/ 14 h 17"/>
              <a:gd name="T22" fmla="*/ 10 w 17"/>
              <a:gd name="T23" fmla="*/ 14 h 17"/>
              <a:gd name="T24" fmla="*/ 8 w 17"/>
              <a:gd name="T25" fmla="*/ 16 h 17"/>
              <a:gd name="T26" fmla="*/ 5 w 17"/>
              <a:gd name="T27" fmla="*/ 14 h 17"/>
              <a:gd name="T28" fmla="*/ 2 w 17"/>
              <a:gd name="T29" fmla="*/ 14 h 17"/>
              <a:gd name="T30" fmla="*/ 0 w 17"/>
              <a:gd name="T31" fmla="*/ 10 h 17"/>
              <a:gd name="T32" fmla="*/ 0 w 17"/>
              <a:gd name="T33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7"/>
                </a:moveTo>
                <a:lnTo>
                  <a:pt x="0" y="3"/>
                </a:lnTo>
                <a:lnTo>
                  <a:pt x="2" y="1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6" y="1"/>
                </a:lnTo>
                <a:lnTo>
                  <a:pt x="16" y="3"/>
                </a:lnTo>
                <a:lnTo>
                  <a:pt x="16" y="7"/>
                </a:lnTo>
                <a:lnTo>
                  <a:pt x="16" y="10"/>
                </a:lnTo>
                <a:lnTo>
                  <a:pt x="16" y="14"/>
                </a:lnTo>
                <a:lnTo>
                  <a:pt x="10" y="14"/>
                </a:lnTo>
                <a:lnTo>
                  <a:pt x="8" y="16"/>
                </a:lnTo>
                <a:lnTo>
                  <a:pt x="5" y="14"/>
                </a:lnTo>
                <a:lnTo>
                  <a:pt x="2" y="14"/>
                </a:lnTo>
                <a:lnTo>
                  <a:pt x="0" y="10"/>
                </a:lnTo>
                <a:lnTo>
                  <a:pt x="0" y="7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reeform 182">
            <a:extLst>
              <a:ext uri="{FF2B5EF4-FFF2-40B4-BE49-F238E27FC236}">
                <a16:creationId xmlns="" xmlns:a16="http://schemas.microsoft.com/office/drawing/2014/main" id="{AC61FF62-C19F-418D-BA5F-C70A1273C228}"/>
              </a:ext>
            </a:extLst>
          </p:cNvPr>
          <p:cNvSpPr>
            <a:spLocks/>
          </p:cNvSpPr>
          <p:nvPr/>
        </p:nvSpPr>
        <p:spPr bwMode="auto">
          <a:xfrm>
            <a:off x="3319247" y="1679484"/>
            <a:ext cx="33395" cy="31412"/>
          </a:xfrm>
          <a:custGeom>
            <a:avLst/>
            <a:gdLst>
              <a:gd name="T0" fmla="*/ 0 w 17"/>
              <a:gd name="T1" fmla="*/ 7 h 17"/>
              <a:gd name="T2" fmla="*/ 0 w 17"/>
              <a:gd name="T3" fmla="*/ 7 h 17"/>
              <a:gd name="T4" fmla="*/ 0 w 17"/>
              <a:gd name="T5" fmla="*/ 3 h 17"/>
              <a:gd name="T6" fmla="*/ 2 w 17"/>
              <a:gd name="T7" fmla="*/ 1 h 17"/>
              <a:gd name="T8" fmla="*/ 5 w 17"/>
              <a:gd name="T9" fmla="*/ 0 h 17"/>
              <a:gd name="T10" fmla="*/ 8 w 17"/>
              <a:gd name="T11" fmla="*/ 0 h 17"/>
              <a:gd name="T12" fmla="*/ 10 w 17"/>
              <a:gd name="T13" fmla="*/ 0 h 17"/>
              <a:gd name="T14" fmla="*/ 16 w 17"/>
              <a:gd name="T15" fmla="*/ 1 h 17"/>
              <a:gd name="T16" fmla="*/ 16 w 17"/>
              <a:gd name="T17" fmla="*/ 3 h 17"/>
              <a:gd name="T18" fmla="*/ 16 w 17"/>
              <a:gd name="T19" fmla="*/ 7 h 17"/>
              <a:gd name="T20" fmla="*/ 16 w 17"/>
              <a:gd name="T21" fmla="*/ 10 h 17"/>
              <a:gd name="T22" fmla="*/ 16 w 17"/>
              <a:gd name="T23" fmla="*/ 14 h 17"/>
              <a:gd name="T24" fmla="*/ 10 w 17"/>
              <a:gd name="T25" fmla="*/ 14 h 17"/>
              <a:gd name="T26" fmla="*/ 8 w 17"/>
              <a:gd name="T27" fmla="*/ 16 h 17"/>
              <a:gd name="T28" fmla="*/ 5 w 17"/>
              <a:gd name="T29" fmla="*/ 14 h 17"/>
              <a:gd name="T30" fmla="*/ 2 w 17"/>
              <a:gd name="T31" fmla="*/ 14 h 17"/>
              <a:gd name="T32" fmla="*/ 0 w 17"/>
              <a:gd name="T33" fmla="*/ 10 h 17"/>
              <a:gd name="T34" fmla="*/ 0 w 17"/>
              <a:gd name="T3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0" y="7"/>
                </a:moveTo>
                <a:lnTo>
                  <a:pt x="0" y="7"/>
                </a:lnTo>
                <a:lnTo>
                  <a:pt x="0" y="3"/>
                </a:lnTo>
                <a:lnTo>
                  <a:pt x="2" y="1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6" y="1"/>
                </a:lnTo>
                <a:lnTo>
                  <a:pt x="16" y="3"/>
                </a:lnTo>
                <a:lnTo>
                  <a:pt x="16" y="7"/>
                </a:lnTo>
                <a:lnTo>
                  <a:pt x="16" y="10"/>
                </a:lnTo>
                <a:lnTo>
                  <a:pt x="16" y="14"/>
                </a:lnTo>
                <a:lnTo>
                  <a:pt x="10" y="14"/>
                </a:lnTo>
                <a:lnTo>
                  <a:pt x="8" y="16"/>
                </a:lnTo>
                <a:lnTo>
                  <a:pt x="5" y="14"/>
                </a:lnTo>
                <a:lnTo>
                  <a:pt x="2" y="14"/>
                </a:lnTo>
                <a:lnTo>
                  <a:pt x="0" y="10"/>
                </a:lnTo>
                <a:lnTo>
                  <a:pt x="0" y="7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Freeform 183">
            <a:extLst>
              <a:ext uri="{FF2B5EF4-FFF2-40B4-BE49-F238E27FC236}">
                <a16:creationId xmlns="" xmlns:a16="http://schemas.microsoft.com/office/drawing/2014/main" id="{1F392644-AF99-4549-BAD9-70F12E36D10E}"/>
              </a:ext>
            </a:extLst>
          </p:cNvPr>
          <p:cNvSpPr>
            <a:spLocks/>
          </p:cNvSpPr>
          <p:nvPr/>
        </p:nvSpPr>
        <p:spPr bwMode="auto">
          <a:xfrm>
            <a:off x="3046191" y="1873502"/>
            <a:ext cx="33395" cy="31412"/>
          </a:xfrm>
          <a:custGeom>
            <a:avLst/>
            <a:gdLst>
              <a:gd name="T0" fmla="*/ 0 w 17"/>
              <a:gd name="T1" fmla="*/ 8 h 17"/>
              <a:gd name="T2" fmla="*/ 0 w 17"/>
              <a:gd name="T3" fmla="*/ 5 h 17"/>
              <a:gd name="T4" fmla="*/ 3 w 17"/>
              <a:gd name="T5" fmla="*/ 2 h 17"/>
              <a:gd name="T6" fmla="*/ 6 w 17"/>
              <a:gd name="T7" fmla="*/ 0 h 17"/>
              <a:gd name="T8" fmla="*/ 12 w 17"/>
              <a:gd name="T9" fmla="*/ 0 h 17"/>
              <a:gd name="T10" fmla="*/ 12 w 17"/>
              <a:gd name="T11" fmla="*/ 2 h 17"/>
              <a:gd name="T12" fmla="*/ 16 w 17"/>
              <a:gd name="T13" fmla="*/ 5 h 17"/>
              <a:gd name="T14" fmla="*/ 16 w 17"/>
              <a:gd name="T15" fmla="*/ 8 h 17"/>
              <a:gd name="T16" fmla="*/ 16 w 17"/>
              <a:gd name="T17" fmla="*/ 10 h 17"/>
              <a:gd name="T18" fmla="*/ 12 w 17"/>
              <a:gd name="T19" fmla="*/ 13 h 17"/>
              <a:gd name="T20" fmla="*/ 6 w 17"/>
              <a:gd name="T21" fmla="*/ 16 h 17"/>
              <a:gd name="T22" fmla="*/ 6 w 17"/>
              <a:gd name="T23" fmla="*/ 13 h 17"/>
              <a:gd name="T24" fmla="*/ 3 w 17"/>
              <a:gd name="T25" fmla="*/ 13 h 17"/>
              <a:gd name="T26" fmla="*/ 0 w 17"/>
              <a:gd name="T27" fmla="*/ 10 h 17"/>
              <a:gd name="T28" fmla="*/ 0 w 17"/>
              <a:gd name="T2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0" y="5"/>
                </a:lnTo>
                <a:lnTo>
                  <a:pt x="3" y="2"/>
                </a:lnTo>
                <a:lnTo>
                  <a:pt x="6" y="0"/>
                </a:lnTo>
                <a:lnTo>
                  <a:pt x="12" y="0"/>
                </a:lnTo>
                <a:lnTo>
                  <a:pt x="12" y="2"/>
                </a:lnTo>
                <a:lnTo>
                  <a:pt x="16" y="5"/>
                </a:lnTo>
                <a:lnTo>
                  <a:pt x="16" y="8"/>
                </a:lnTo>
                <a:lnTo>
                  <a:pt x="16" y="10"/>
                </a:lnTo>
                <a:lnTo>
                  <a:pt x="12" y="13"/>
                </a:lnTo>
                <a:lnTo>
                  <a:pt x="6" y="16"/>
                </a:lnTo>
                <a:lnTo>
                  <a:pt x="6" y="13"/>
                </a:lnTo>
                <a:lnTo>
                  <a:pt x="3" y="13"/>
                </a:lnTo>
                <a:lnTo>
                  <a:pt x="0" y="10"/>
                </a:lnTo>
                <a:lnTo>
                  <a:pt x="0" y="8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reeform 192">
            <a:extLst>
              <a:ext uri="{FF2B5EF4-FFF2-40B4-BE49-F238E27FC236}">
                <a16:creationId xmlns="" xmlns:a16="http://schemas.microsoft.com/office/drawing/2014/main" id="{41DA42A6-3C94-4300-8DC7-E6BEDC0CE91A}"/>
              </a:ext>
            </a:extLst>
          </p:cNvPr>
          <p:cNvSpPr>
            <a:spLocks/>
          </p:cNvSpPr>
          <p:nvPr/>
        </p:nvSpPr>
        <p:spPr bwMode="auto">
          <a:xfrm>
            <a:off x="3056013" y="3850640"/>
            <a:ext cx="51076" cy="173692"/>
          </a:xfrm>
          <a:custGeom>
            <a:avLst/>
            <a:gdLst>
              <a:gd name="T0" fmla="*/ 1 w 26"/>
              <a:gd name="T1" fmla="*/ 55 h 94"/>
              <a:gd name="T2" fmla="*/ 2 w 26"/>
              <a:gd name="T3" fmla="*/ 59 h 94"/>
              <a:gd name="T4" fmla="*/ 2 w 26"/>
              <a:gd name="T5" fmla="*/ 61 h 94"/>
              <a:gd name="T6" fmla="*/ 2 w 26"/>
              <a:gd name="T7" fmla="*/ 64 h 94"/>
              <a:gd name="T8" fmla="*/ 2 w 26"/>
              <a:gd name="T9" fmla="*/ 67 h 94"/>
              <a:gd name="T10" fmla="*/ 1 w 26"/>
              <a:gd name="T11" fmla="*/ 70 h 94"/>
              <a:gd name="T12" fmla="*/ 1 w 26"/>
              <a:gd name="T13" fmla="*/ 74 h 94"/>
              <a:gd name="T14" fmla="*/ 0 w 26"/>
              <a:gd name="T15" fmla="*/ 79 h 94"/>
              <a:gd name="T16" fmla="*/ 0 w 26"/>
              <a:gd name="T17" fmla="*/ 85 h 94"/>
              <a:gd name="T18" fmla="*/ 1 w 26"/>
              <a:gd name="T19" fmla="*/ 87 h 94"/>
              <a:gd name="T20" fmla="*/ 1 w 26"/>
              <a:gd name="T21" fmla="*/ 89 h 94"/>
              <a:gd name="T22" fmla="*/ 2 w 26"/>
              <a:gd name="T23" fmla="*/ 92 h 94"/>
              <a:gd name="T24" fmla="*/ 3 w 26"/>
              <a:gd name="T25" fmla="*/ 93 h 94"/>
              <a:gd name="T26" fmla="*/ 6 w 26"/>
              <a:gd name="T27" fmla="*/ 91 h 94"/>
              <a:gd name="T28" fmla="*/ 9 w 26"/>
              <a:gd name="T29" fmla="*/ 88 h 94"/>
              <a:gd name="T30" fmla="*/ 10 w 26"/>
              <a:gd name="T31" fmla="*/ 84 h 94"/>
              <a:gd name="T32" fmla="*/ 11 w 26"/>
              <a:gd name="T33" fmla="*/ 80 h 94"/>
              <a:gd name="T34" fmla="*/ 12 w 26"/>
              <a:gd name="T35" fmla="*/ 74 h 94"/>
              <a:gd name="T36" fmla="*/ 13 w 26"/>
              <a:gd name="T37" fmla="*/ 70 h 94"/>
              <a:gd name="T38" fmla="*/ 13 w 26"/>
              <a:gd name="T39" fmla="*/ 65 h 94"/>
              <a:gd name="T40" fmla="*/ 13 w 26"/>
              <a:gd name="T41" fmla="*/ 61 h 94"/>
              <a:gd name="T42" fmla="*/ 13 w 26"/>
              <a:gd name="T43" fmla="*/ 57 h 94"/>
              <a:gd name="T44" fmla="*/ 14 w 26"/>
              <a:gd name="T45" fmla="*/ 52 h 94"/>
              <a:gd name="T46" fmla="*/ 15 w 26"/>
              <a:gd name="T47" fmla="*/ 48 h 94"/>
              <a:gd name="T48" fmla="*/ 17 w 26"/>
              <a:gd name="T49" fmla="*/ 45 h 94"/>
              <a:gd name="T50" fmla="*/ 18 w 26"/>
              <a:gd name="T51" fmla="*/ 41 h 94"/>
              <a:gd name="T52" fmla="*/ 19 w 26"/>
              <a:gd name="T53" fmla="*/ 38 h 94"/>
              <a:gd name="T54" fmla="*/ 20 w 26"/>
              <a:gd name="T55" fmla="*/ 34 h 94"/>
              <a:gd name="T56" fmla="*/ 20 w 26"/>
              <a:gd name="T57" fmla="*/ 29 h 94"/>
              <a:gd name="T58" fmla="*/ 20 w 26"/>
              <a:gd name="T59" fmla="*/ 26 h 94"/>
              <a:gd name="T60" fmla="*/ 21 w 26"/>
              <a:gd name="T61" fmla="*/ 24 h 94"/>
              <a:gd name="T62" fmla="*/ 22 w 26"/>
              <a:gd name="T63" fmla="*/ 23 h 94"/>
              <a:gd name="T64" fmla="*/ 22 w 26"/>
              <a:gd name="T65" fmla="*/ 21 h 94"/>
              <a:gd name="T66" fmla="*/ 23 w 26"/>
              <a:gd name="T67" fmla="*/ 20 h 94"/>
              <a:gd name="T68" fmla="*/ 24 w 26"/>
              <a:gd name="T69" fmla="*/ 18 h 94"/>
              <a:gd name="T70" fmla="*/ 24 w 26"/>
              <a:gd name="T71" fmla="*/ 17 h 94"/>
              <a:gd name="T72" fmla="*/ 24 w 26"/>
              <a:gd name="T73" fmla="*/ 14 h 94"/>
              <a:gd name="T74" fmla="*/ 24 w 26"/>
              <a:gd name="T75" fmla="*/ 12 h 94"/>
              <a:gd name="T76" fmla="*/ 24 w 26"/>
              <a:gd name="T77" fmla="*/ 9 h 94"/>
              <a:gd name="T78" fmla="*/ 25 w 26"/>
              <a:gd name="T79" fmla="*/ 7 h 94"/>
              <a:gd name="T80" fmla="*/ 25 w 26"/>
              <a:gd name="T81" fmla="*/ 5 h 94"/>
              <a:gd name="T82" fmla="*/ 25 w 26"/>
              <a:gd name="T83" fmla="*/ 3 h 94"/>
              <a:gd name="T84" fmla="*/ 25 w 26"/>
              <a:gd name="T85" fmla="*/ 1 h 94"/>
              <a:gd name="T86" fmla="*/ 25 w 26"/>
              <a:gd name="T87" fmla="*/ 0 h 94"/>
              <a:gd name="T88" fmla="*/ 24 w 26"/>
              <a:gd name="T89" fmla="*/ 0 h 94"/>
              <a:gd name="T90" fmla="*/ 20 w 26"/>
              <a:gd name="T91" fmla="*/ 3 h 94"/>
              <a:gd name="T92" fmla="*/ 18 w 26"/>
              <a:gd name="T93" fmla="*/ 7 h 94"/>
              <a:gd name="T94" fmla="*/ 16 w 26"/>
              <a:gd name="T95" fmla="*/ 11 h 94"/>
              <a:gd name="T96" fmla="*/ 15 w 26"/>
              <a:gd name="T97" fmla="*/ 15 h 94"/>
              <a:gd name="T98" fmla="*/ 14 w 26"/>
              <a:gd name="T99" fmla="*/ 20 h 94"/>
              <a:gd name="T100" fmla="*/ 13 w 26"/>
              <a:gd name="T101" fmla="*/ 25 h 94"/>
              <a:gd name="T102" fmla="*/ 12 w 26"/>
              <a:gd name="T103" fmla="*/ 29 h 94"/>
              <a:gd name="T104" fmla="*/ 10 w 26"/>
              <a:gd name="T105" fmla="*/ 34 h 94"/>
              <a:gd name="T106" fmla="*/ 9 w 26"/>
              <a:gd name="T107" fmla="*/ 36 h 94"/>
              <a:gd name="T108" fmla="*/ 8 w 26"/>
              <a:gd name="T109" fmla="*/ 39 h 94"/>
              <a:gd name="T110" fmla="*/ 7 w 26"/>
              <a:gd name="T111" fmla="*/ 43 h 94"/>
              <a:gd name="T112" fmla="*/ 6 w 26"/>
              <a:gd name="T113" fmla="*/ 46 h 94"/>
              <a:gd name="T114" fmla="*/ 5 w 26"/>
              <a:gd name="T115" fmla="*/ 49 h 94"/>
              <a:gd name="T116" fmla="*/ 4 w 26"/>
              <a:gd name="T117" fmla="*/ 51 h 94"/>
              <a:gd name="T118" fmla="*/ 3 w 26"/>
              <a:gd name="T119" fmla="*/ 53 h 94"/>
              <a:gd name="T120" fmla="*/ 1 w 26"/>
              <a:gd name="T121" fmla="*/ 5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" h="94">
                <a:moveTo>
                  <a:pt x="1" y="55"/>
                </a:moveTo>
                <a:lnTo>
                  <a:pt x="2" y="59"/>
                </a:lnTo>
                <a:lnTo>
                  <a:pt x="2" y="61"/>
                </a:lnTo>
                <a:lnTo>
                  <a:pt x="2" y="64"/>
                </a:lnTo>
                <a:lnTo>
                  <a:pt x="2" y="67"/>
                </a:lnTo>
                <a:lnTo>
                  <a:pt x="1" y="70"/>
                </a:lnTo>
                <a:lnTo>
                  <a:pt x="1" y="74"/>
                </a:lnTo>
                <a:lnTo>
                  <a:pt x="0" y="79"/>
                </a:lnTo>
                <a:lnTo>
                  <a:pt x="0" y="85"/>
                </a:lnTo>
                <a:lnTo>
                  <a:pt x="1" y="87"/>
                </a:lnTo>
                <a:lnTo>
                  <a:pt x="1" y="89"/>
                </a:lnTo>
                <a:lnTo>
                  <a:pt x="2" y="92"/>
                </a:lnTo>
                <a:lnTo>
                  <a:pt x="3" y="93"/>
                </a:lnTo>
                <a:lnTo>
                  <a:pt x="6" y="91"/>
                </a:lnTo>
                <a:lnTo>
                  <a:pt x="9" y="88"/>
                </a:lnTo>
                <a:lnTo>
                  <a:pt x="10" y="84"/>
                </a:lnTo>
                <a:lnTo>
                  <a:pt x="11" y="80"/>
                </a:lnTo>
                <a:lnTo>
                  <a:pt x="12" y="74"/>
                </a:lnTo>
                <a:lnTo>
                  <a:pt x="13" y="70"/>
                </a:lnTo>
                <a:lnTo>
                  <a:pt x="13" y="65"/>
                </a:lnTo>
                <a:lnTo>
                  <a:pt x="13" y="61"/>
                </a:lnTo>
                <a:lnTo>
                  <a:pt x="13" y="57"/>
                </a:lnTo>
                <a:lnTo>
                  <a:pt x="14" y="52"/>
                </a:lnTo>
                <a:lnTo>
                  <a:pt x="15" y="48"/>
                </a:lnTo>
                <a:lnTo>
                  <a:pt x="17" y="45"/>
                </a:lnTo>
                <a:lnTo>
                  <a:pt x="18" y="41"/>
                </a:lnTo>
                <a:lnTo>
                  <a:pt x="19" y="38"/>
                </a:lnTo>
                <a:lnTo>
                  <a:pt x="20" y="34"/>
                </a:lnTo>
                <a:lnTo>
                  <a:pt x="20" y="29"/>
                </a:lnTo>
                <a:lnTo>
                  <a:pt x="20" y="26"/>
                </a:lnTo>
                <a:lnTo>
                  <a:pt x="21" y="24"/>
                </a:lnTo>
                <a:lnTo>
                  <a:pt x="22" y="23"/>
                </a:lnTo>
                <a:lnTo>
                  <a:pt x="22" y="21"/>
                </a:lnTo>
                <a:lnTo>
                  <a:pt x="23" y="20"/>
                </a:lnTo>
                <a:lnTo>
                  <a:pt x="24" y="18"/>
                </a:lnTo>
                <a:lnTo>
                  <a:pt x="24" y="17"/>
                </a:lnTo>
                <a:lnTo>
                  <a:pt x="24" y="14"/>
                </a:lnTo>
                <a:lnTo>
                  <a:pt x="24" y="12"/>
                </a:lnTo>
                <a:lnTo>
                  <a:pt x="24" y="9"/>
                </a:lnTo>
                <a:lnTo>
                  <a:pt x="25" y="7"/>
                </a:lnTo>
                <a:lnTo>
                  <a:pt x="25" y="5"/>
                </a:lnTo>
                <a:lnTo>
                  <a:pt x="25" y="3"/>
                </a:lnTo>
                <a:lnTo>
                  <a:pt x="25" y="1"/>
                </a:lnTo>
                <a:lnTo>
                  <a:pt x="25" y="0"/>
                </a:lnTo>
                <a:lnTo>
                  <a:pt x="24" y="0"/>
                </a:lnTo>
                <a:lnTo>
                  <a:pt x="20" y="3"/>
                </a:lnTo>
                <a:lnTo>
                  <a:pt x="18" y="7"/>
                </a:lnTo>
                <a:lnTo>
                  <a:pt x="16" y="11"/>
                </a:lnTo>
                <a:lnTo>
                  <a:pt x="15" y="15"/>
                </a:lnTo>
                <a:lnTo>
                  <a:pt x="14" y="20"/>
                </a:lnTo>
                <a:lnTo>
                  <a:pt x="13" y="25"/>
                </a:lnTo>
                <a:lnTo>
                  <a:pt x="12" y="29"/>
                </a:lnTo>
                <a:lnTo>
                  <a:pt x="10" y="34"/>
                </a:lnTo>
                <a:lnTo>
                  <a:pt x="9" y="36"/>
                </a:lnTo>
                <a:lnTo>
                  <a:pt x="8" y="39"/>
                </a:lnTo>
                <a:lnTo>
                  <a:pt x="7" y="43"/>
                </a:lnTo>
                <a:lnTo>
                  <a:pt x="6" y="46"/>
                </a:lnTo>
                <a:lnTo>
                  <a:pt x="5" y="49"/>
                </a:lnTo>
                <a:lnTo>
                  <a:pt x="4" y="51"/>
                </a:lnTo>
                <a:lnTo>
                  <a:pt x="3" y="53"/>
                </a:lnTo>
                <a:lnTo>
                  <a:pt x="1" y="55"/>
                </a:lnTo>
              </a:path>
            </a:pathLst>
          </a:custGeom>
          <a:solidFill>
            <a:srgbClr val="FD4F00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Freeform 195">
            <a:extLst>
              <a:ext uri="{FF2B5EF4-FFF2-40B4-BE49-F238E27FC236}">
                <a16:creationId xmlns="" xmlns:a16="http://schemas.microsoft.com/office/drawing/2014/main" id="{CC1EDA51-625A-4BE0-AFC3-4B0250304C62}"/>
              </a:ext>
            </a:extLst>
          </p:cNvPr>
          <p:cNvSpPr>
            <a:spLocks/>
          </p:cNvSpPr>
          <p:nvPr/>
        </p:nvSpPr>
        <p:spPr bwMode="auto">
          <a:xfrm>
            <a:off x="3250491" y="3370214"/>
            <a:ext cx="62861" cy="55433"/>
          </a:xfrm>
          <a:custGeom>
            <a:avLst/>
            <a:gdLst>
              <a:gd name="T0" fmla="*/ 14 w 32"/>
              <a:gd name="T1" fmla="*/ 0 h 30"/>
              <a:gd name="T2" fmla="*/ 9 w 32"/>
              <a:gd name="T3" fmla="*/ 4 h 30"/>
              <a:gd name="T4" fmla="*/ 10 w 32"/>
              <a:gd name="T5" fmla="*/ 6 h 30"/>
              <a:gd name="T6" fmla="*/ 11 w 32"/>
              <a:gd name="T7" fmla="*/ 7 h 30"/>
              <a:gd name="T8" fmla="*/ 12 w 32"/>
              <a:gd name="T9" fmla="*/ 9 h 30"/>
              <a:gd name="T10" fmla="*/ 12 w 32"/>
              <a:gd name="T11" fmla="*/ 11 h 30"/>
              <a:gd name="T12" fmla="*/ 10 w 32"/>
              <a:gd name="T13" fmla="*/ 11 h 30"/>
              <a:gd name="T14" fmla="*/ 8 w 32"/>
              <a:gd name="T15" fmla="*/ 11 h 30"/>
              <a:gd name="T16" fmla="*/ 6 w 32"/>
              <a:gd name="T17" fmla="*/ 12 h 30"/>
              <a:gd name="T18" fmla="*/ 4 w 32"/>
              <a:gd name="T19" fmla="*/ 12 h 30"/>
              <a:gd name="T20" fmla="*/ 2 w 32"/>
              <a:gd name="T21" fmla="*/ 13 h 30"/>
              <a:gd name="T22" fmla="*/ 1 w 32"/>
              <a:gd name="T23" fmla="*/ 14 h 30"/>
              <a:gd name="T24" fmla="*/ 0 w 32"/>
              <a:gd name="T25" fmla="*/ 15 h 30"/>
              <a:gd name="T26" fmla="*/ 0 w 32"/>
              <a:gd name="T27" fmla="*/ 17 h 30"/>
              <a:gd name="T28" fmla="*/ 0 w 32"/>
              <a:gd name="T29" fmla="*/ 18 h 30"/>
              <a:gd name="T30" fmla="*/ 2 w 32"/>
              <a:gd name="T31" fmla="*/ 20 h 30"/>
              <a:gd name="T32" fmla="*/ 4 w 32"/>
              <a:gd name="T33" fmla="*/ 22 h 30"/>
              <a:gd name="T34" fmla="*/ 7 w 32"/>
              <a:gd name="T35" fmla="*/ 24 h 30"/>
              <a:gd name="T36" fmla="*/ 10 w 32"/>
              <a:gd name="T37" fmla="*/ 26 h 30"/>
              <a:gd name="T38" fmla="*/ 13 w 32"/>
              <a:gd name="T39" fmla="*/ 27 h 30"/>
              <a:gd name="T40" fmla="*/ 15 w 32"/>
              <a:gd name="T41" fmla="*/ 29 h 30"/>
              <a:gd name="T42" fmla="*/ 17 w 32"/>
              <a:gd name="T43" fmla="*/ 29 h 30"/>
              <a:gd name="T44" fmla="*/ 19 w 32"/>
              <a:gd name="T45" fmla="*/ 29 h 30"/>
              <a:gd name="T46" fmla="*/ 21 w 32"/>
              <a:gd name="T47" fmla="*/ 27 h 30"/>
              <a:gd name="T48" fmla="*/ 24 w 32"/>
              <a:gd name="T49" fmla="*/ 25 h 30"/>
              <a:gd name="T50" fmla="*/ 27 w 32"/>
              <a:gd name="T51" fmla="*/ 22 h 30"/>
              <a:gd name="T52" fmla="*/ 29 w 32"/>
              <a:gd name="T53" fmla="*/ 19 h 30"/>
              <a:gd name="T54" fmla="*/ 30 w 32"/>
              <a:gd name="T55" fmla="*/ 16 h 30"/>
              <a:gd name="T56" fmla="*/ 31 w 32"/>
              <a:gd name="T57" fmla="*/ 13 h 30"/>
              <a:gd name="T58" fmla="*/ 31 w 32"/>
              <a:gd name="T59" fmla="*/ 11 h 30"/>
              <a:gd name="T60" fmla="*/ 29 w 32"/>
              <a:gd name="T61" fmla="*/ 8 h 30"/>
              <a:gd name="T62" fmla="*/ 28 w 32"/>
              <a:gd name="T63" fmla="*/ 6 h 30"/>
              <a:gd name="T64" fmla="*/ 27 w 32"/>
              <a:gd name="T65" fmla="*/ 4 h 30"/>
              <a:gd name="T66" fmla="*/ 25 w 32"/>
              <a:gd name="T67" fmla="*/ 2 h 30"/>
              <a:gd name="T68" fmla="*/ 23 w 32"/>
              <a:gd name="T69" fmla="*/ 1 h 30"/>
              <a:gd name="T70" fmla="*/ 21 w 32"/>
              <a:gd name="T71" fmla="*/ 1 h 30"/>
              <a:gd name="T72" fmla="*/ 18 w 32"/>
              <a:gd name="T73" fmla="*/ 0 h 30"/>
              <a:gd name="T74" fmla="*/ 16 w 32"/>
              <a:gd name="T75" fmla="*/ 0 h 30"/>
              <a:gd name="T76" fmla="*/ 14 w 32"/>
              <a:gd name="T77" fmla="*/ 0 h 30"/>
              <a:gd name="T78" fmla="*/ 13 w 32"/>
              <a:gd name="T79" fmla="*/ 0 h 30"/>
              <a:gd name="T80" fmla="*/ 14 w 32"/>
              <a:gd name="T8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" h="30">
                <a:moveTo>
                  <a:pt x="14" y="0"/>
                </a:moveTo>
                <a:lnTo>
                  <a:pt x="9" y="4"/>
                </a:lnTo>
                <a:lnTo>
                  <a:pt x="10" y="6"/>
                </a:lnTo>
                <a:lnTo>
                  <a:pt x="11" y="7"/>
                </a:lnTo>
                <a:lnTo>
                  <a:pt x="12" y="9"/>
                </a:lnTo>
                <a:lnTo>
                  <a:pt x="12" y="11"/>
                </a:lnTo>
                <a:lnTo>
                  <a:pt x="10" y="11"/>
                </a:lnTo>
                <a:lnTo>
                  <a:pt x="8" y="11"/>
                </a:lnTo>
                <a:lnTo>
                  <a:pt x="6" y="12"/>
                </a:lnTo>
                <a:lnTo>
                  <a:pt x="4" y="12"/>
                </a:lnTo>
                <a:lnTo>
                  <a:pt x="2" y="13"/>
                </a:lnTo>
                <a:lnTo>
                  <a:pt x="1" y="14"/>
                </a:lnTo>
                <a:lnTo>
                  <a:pt x="0" y="15"/>
                </a:lnTo>
                <a:lnTo>
                  <a:pt x="0" y="17"/>
                </a:lnTo>
                <a:lnTo>
                  <a:pt x="0" y="18"/>
                </a:lnTo>
                <a:lnTo>
                  <a:pt x="2" y="20"/>
                </a:lnTo>
                <a:lnTo>
                  <a:pt x="4" y="22"/>
                </a:lnTo>
                <a:lnTo>
                  <a:pt x="7" y="24"/>
                </a:lnTo>
                <a:lnTo>
                  <a:pt x="10" y="26"/>
                </a:lnTo>
                <a:lnTo>
                  <a:pt x="13" y="27"/>
                </a:lnTo>
                <a:lnTo>
                  <a:pt x="15" y="29"/>
                </a:lnTo>
                <a:lnTo>
                  <a:pt x="17" y="29"/>
                </a:lnTo>
                <a:lnTo>
                  <a:pt x="19" y="29"/>
                </a:lnTo>
                <a:lnTo>
                  <a:pt x="21" y="27"/>
                </a:lnTo>
                <a:lnTo>
                  <a:pt x="24" y="25"/>
                </a:lnTo>
                <a:lnTo>
                  <a:pt x="27" y="22"/>
                </a:lnTo>
                <a:lnTo>
                  <a:pt x="29" y="19"/>
                </a:lnTo>
                <a:lnTo>
                  <a:pt x="30" y="16"/>
                </a:lnTo>
                <a:lnTo>
                  <a:pt x="31" y="13"/>
                </a:lnTo>
                <a:lnTo>
                  <a:pt x="31" y="11"/>
                </a:lnTo>
                <a:lnTo>
                  <a:pt x="29" y="8"/>
                </a:lnTo>
                <a:lnTo>
                  <a:pt x="28" y="6"/>
                </a:lnTo>
                <a:lnTo>
                  <a:pt x="27" y="4"/>
                </a:lnTo>
                <a:lnTo>
                  <a:pt x="25" y="2"/>
                </a:lnTo>
                <a:lnTo>
                  <a:pt x="23" y="1"/>
                </a:lnTo>
                <a:lnTo>
                  <a:pt x="21" y="1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3" y="0"/>
                </a:lnTo>
                <a:lnTo>
                  <a:pt x="14" y="0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213">
            <a:extLst>
              <a:ext uri="{FF2B5EF4-FFF2-40B4-BE49-F238E27FC236}">
                <a16:creationId xmlns="" xmlns:a16="http://schemas.microsoft.com/office/drawing/2014/main" id="{29C14BDF-8B94-4659-A74F-6ECFBE725A35}"/>
              </a:ext>
            </a:extLst>
          </p:cNvPr>
          <p:cNvSpPr>
            <a:spLocks/>
          </p:cNvSpPr>
          <p:nvPr/>
        </p:nvSpPr>
        <p:spPr bwMode="auto">
          <a:xfrm>
            <a:off x="2584550" y="4053896"/>
            <a:ext cx="153225" cy="225431"/>
          </a:xfrm>
          <a:custGeom>
            <a:avLst/>
            <a:gdLst>
              <a:gd name="T0" fmla="*/ 41 w 78"/>
              <a:gd name="T1" fmla="*/ 15 h 122"/>
              <a:gd name="T2" fmla="*/ 46 w 78"/>
              <a:gd name="T3" fmla="*/ 18 h 122"/>
              <a:gd name="T4" fmla="*/ 50 w 78"/>
              <a:gd name="T5" fmla="*/ 20 h 122"/>
              <a:gd name="T6" fmla="*/ 44 w 78"/>
              <a:gd name="T7" fmla="*/ 23 h 122"/>
              <a:gd name="T8" fmla="*/ 38 w 78"/>
              <a:gd name="T9" fmla="*/ 32 h 122"/>
              <a:gd name="T10" fmla="*/ 35 w 78"/>
              <a:gd name="T11" fmla="*/ 24 h 122"/>
              <a:gd name="T12" fmla="*/ 35 w 78"/>
              <a:gd name="T13" fmla="*/ 15 h 122"/>
              <a:gd name="T14" fmla="*/ 29 w 78"/>
              <a:gd name="T15" fmla="*/ 11 h 122"/>
              <a:gd name="T16" fmla="*/ 19 w 78"/>
              <a:gd name="T17" fmla="*/ 12 h 122"/>
              <a:gd name="T18" fmla="*/ 14 w 78"/>
              <a:gd name="T19" fmla="*/ 13 h 122"/>
              <a:gd name="T20" fmla="*/ 20 w 78"/>
              <a:gd name="T21" fmla="*/ 17 h 122"/>
              <a:gd name="T22" fmla="*/ 21 w 78"/>
              <a:gd name="T23" fmla="*/ 22 h 122"/>
              <a:gd name="T24" fmla="*/ 18 w 78"/>
              <a:gd name="T25" fmla="*/ 28 h 122"/>
              <a:gd name="T26" fmla="*/ 10 w 78"/>
              <a:gd name="T27" fmla="*/ 33 h 122"/>
              <a:gd name="T28" fmla="*/ 7 w 78"/>
              <a:gd name="T29" fmla="*/ 42 h 122"/>
              <a:gd name="T30" fmla="*/ 7 w 78"/>
              <a:gd name="T31" fmla="*/ 46 h 122"/>
              <a:gd name="T32" fmla="*/ 8 w 78"/>
              <a:gd name="T33" fmla="*/ 51 h 122"/>
              <a:gd name="T34" fmla="*/ 9 w 78"/>
              <a:gd name="T35" fmla="*/ 56 h 122"/>
              <a:gd name="T36" fmla="*/ 7 w 78"/>
              <a:gd name="T37" fmla="*/ 62 h 122"/>
              <a:gd name="T38" fmla="*/ 10 w 78"/>
              <a:gd name="T39" fmla="*/ 70 h 122"/>
              <a:gd name="T40" fmla="*/ 15 w 78"/>
              <a:gd name="T41" fmla="*/ 75 h 122"/>
              <a:gd name="T42" fmla="*/ 20 w 78"/>
              <a:gd name="T43" fmla="*/ 76 h 122"/>
              <a:gd name="T44" fmla="*/ 25 w 78"/>
              <a:gd name="T45" fmla="*/ 78 h 122"/>
              <a:gd name="T46" fmla="*/ 34 w 78"/>
              <a:gd name="T47" fmla="*/ 80 h 122"/>
              <a:gd name="T48" fmla="*/ 35 w 78"/>
              <a:gd name="T49" fmla="*/ 87 h 122"/>
              <a:gd name="T50" fmla="*/ 36 w 78"/>
              <a:gd name="T51" fmla="*/ 93 h 122"/>
              <a:gd name="T52" fmla="*/ 36 w 78"/>
              <a:gd name="T53" fmla="*/ 97 h 122"/>
              <a:gd name="T54" fmla="*/ 30 w 78"/>
              <a:gd name="T55" fmla="*/ 103 h 122"/>
              <a:gd name="T56" fmla="*/ 22 w 78"/>
              <a:gd name="T57" fmla="*/ 101 h 122"/>
              <a:gd name="T58" fmla="*/ 18 w 78"/>
              <a:gd name="T59" fmla="*/ 97 h 122"/>
              <a:gd name="T60" fmla="*/ 8 w 78"/>
              <a:gd name="T61" fmla="*/ 94 h 122"/>
              <a:gd name="T62" fmla="*/ 1 w 78"/>
              <a:gd name="T63" fmla="*/ 97 h 122"/>
              <a:gd name="T64" fmla="*/ 2 w 78"/>
              <a:gd name="T65" fmla="*/ 107 h 122"/>
              <a:gd name="T66" fmla="*/ 2 w 78"/>
              <a:gd name="T67" fmla="*/ 113 h 122"/>
              <a:gd name="T68" fmla="*/ 12 w 78"/>
              <a:gd name="T69" fmla="*/ 119 h 122"/>
              <a:gd name="T70" fmla="*/ 20 w 78"/>
              <a:gd name="T71" fmla="*/ 121 h 122"/>
              <a:gd name="T72" fmla="*/ 30 w 78"/>
              <a:gd name="T73" fmla="*/ 121 h 122"/>
              <a:gd name="T74" fmla="*/ 43 w 78"/>
              <a:gd name="T75" fmla="*/ 120 h 122"/>
              <a:gd name="T76" fmla="*/ 49 w 78"/>
              <a:gd name="T77" fmla="*/ 113 h 122"/>
              <a:gd name="T78" fmla="*/ 53 w 78"/>
              <a:gd name="T79" fmla="*/ 103 h 122"/>
              <a:gd name="T80" fmla="*/ 60 w 78"/>
              <a:gd name="T81" fmla="*/ 98 h 122"/>
              <a:gd name="T82" fmla="*/ 68 w 78"/>
              <a:gd name="T83" fmla="*/ 95 h 122"/>
              <a:gd name="T84" fmla="*/ 72 w 78"/>
              <a:gd name="T85" fmla="*/ 88 h 122"/>
              <a:gd name="T86" fmla="*/ 68 w 78"/>
              <a:gd name="T87" fmla="*/ 85 h 122"/>
              <a:gd name="T88" fmla="*/ 59 w 78"/>
              <a:gd name="T89" fmla="*/ 85 h 122"/>
              <a:gd name="T90" fmla="*/ 54 w 78"/>
              <a:gd name="T91" fmla="*/ 82 h 122"/>
              <a:gd name="T92" fmla="*/ 59 w 78"/>
              <a:gd name="T93" fmla="*/ 74 h 122"/>
              <a:gd name="T94" fmla="*/ 64 w 78"/>
              <a:gd name="T95" fmla="*/ 72 h 122"/>
              <a:gd name="T96" fmla="*/ 67 w 78"/>
              <a:gd name="T97" fmla="*/ 70 h 122"/>
              <a:gd name="T98" fmla="*/ 66 w 78"/>
              <a:gd name="T99" fmla="*/ 62 h 122"/>
              <a:gd name="T100" fmla="*/ 62 w 78"/>
              <a:gd name="T101" fmla="*/ 58 h 122"/>
              <a:gd name="T102" fmla="*/ 59 w 78"/>
              <a:gd name="T103" fmla="*/ 51 h 122"/>
              <a:gd name="T104" fmla="*/ 63 w 78"/>
              <a:gd name="T105" fmla="*/ 43 h 122"/>
              <a:gd name="T106" fmla="*/ 68 w 78"/>
              <a:gd name="T107" fmla="*/ 44 h 122"/>
              <a:gd name="T108" fmla="*/ 74 w 78"/>
              <a:gd name="T109" fmla="*/ 44 h 122"/>
              <a:gd name="T110" fmla="*/ 77 w 78"/>
              <a:gd name="T111" fmla="*/ 39 h 122"/>
              <a:gd name="T112" fmla="*/ 75 w 78"/>
              <a:gd name="T113" fmla="*/ 30 h 122"/>
              <a:gd name="T114" fmla="*/ 71 w 78"/>
              <a:gd name="T115" fmla="*/ 23 h 122"/>
              <a:gd name="T116" fmla="*/ 70 w 78"/>
              <a:gd name="T117" fmla="*/ 14 h 122"/>
              <a:gd name="T118" fmla="*/ 74 w 78"/>
              <a:gd name="T119" fmla="*/ 6 h 122"/>
              <a:gd name="T120" fmla="*/ 66 w 78"/>
              <a:gd name="T121" fmla="*/ 1 h 122"/>
              <a:gd name="T122" fmla="*/ 50 w 78"/>
              <a:gd name="T123" fmla="*/ 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" h="122">
                <a:moveTo>
                  <a:pt x="40" y="12"/>
                </a:moveTo>
                <a:lnTo>
                  <a:pt x="40" y="14"/>
                </a:lnTo>
                <a:lnTo>
                  <a:pt x="41" y="15"/>
                </a:lnTo>
                <a:lnTo>
                  <a:pt x="42" y="16"/>
                </a:lnTo>
                <a:lnTo>
                  <a:pt x="44" y="17"/>
                </a:lnTo>
                <a:lnTo>
                  <a:pt x="46" y="18"/>
                </a:lnTo>
                <a:lnTo>
                  <a:pt x="48" y="19"/>
                </a:lnTo>
                <a:lnTo>
                  <a:pt x="49" y="19"/>
                </a:lnTo>
                <a:lnTo>
                  <a:pt x="50" y="20"/>
                </a:lnTo>
                <a:lnTo>
                  <a:pt x="48" y="22"/>
                </a:lnTo>
                <a:lnTo>
                  <a:pt x="46" y="22"/>
                </a:lnTo>
                <a:lnTo>
                  <a:pt x="44" y="23"/>
                </a:lnTo>
                <a:lnTo>
                  <a:pt x="42" y="22"/>
                </a:lnTo>
                <a:lnTo>
                  <a:pt x="42" y="32"/>
                </a:lnTo>
                <a:lnTo>
                  <a:pt x="38" y="32"/>
                </a:lnTo>
                <a:lnTo>
                  <a:pt x="36" y="30"/>
                </a:lnTo>
                <a:lnTo>
                  <a:pt x="35" y="27"/>
                </a:lnTo>
                <a:lnTo>
                  <a:pt x="35" y="24"/>
                </a:lnTo>
                <a:lnTo>
                  <a:pt x="35" y="21"/>
                </a:lnTo>
                <a:lnTo>
                  <a:pt x="35" y="18"/>
                </a:lnTo>
                <a:lnTo>
                  <a:pt x="35" y="15"/>
                </a:lnTo>
                <a:lnTo>
                  <a:pt x="34" y="12"/>
                </a:lnTo>
                <a:lnTo>
                  <a:pt x="32" y="11"/>
                </a:lnTo>
                <a:lnTo>
                  <a:pt x="29" y="11"/>
                </a:lnTo>
                <a:lnTo>
                  <a:pt x="26" y="11"/>
                </a:lnTo>
                <a:lnTo>
                  <a:pt x="22" y="12"/>
                </a:lnTo>
                <a:lnTo>
                  <a:pt x="19" y="12"/>
                </a:lnTo>
                <a:lnTo>
                  <a:pt x="16" y="12"/>
                </a:lnTo>
                <a:lnTo>
                  <a:pt x="15" y="13"/>
                </a:lnTo>
                <a:lnTo>
                  <a:pt x="14" y="13"/>
                </a:lnTo>
                <a:lnTo>
                  <a:pt x="15" y="16"/>
                </a:lnTo>
                <a:lnTo>
                  <a:pt x="18" y="17"/>
                </a:lnTo>
                <a:lnTo>
                  <a:pt x="20" y="17"/>
                </a:lnTo>
                <a:lnTo>
                  <a:pt x="21" y="19"/>
                </a:lnTo>
                <a:lnTo>
                  <a:pt x="21" y="20"/>
                </a:lnTo>
                <a:lnTo>
                  <a:pt x="21" y="22"/>
                </a:lnTo>
                <a:lnTo>
                  <a:pt x="21" y="23"/>
                </a:lnTo>
                <a:lnTo>
                  <a:pt x="21" y="25"/>
                </a:lnTo>
                <a:lnTo>
                  <a:pt x="18" y="28"/>
                </a:lnTo>
                <a:lnTo>
                  <a:pt x="16" y="30"/>
                </a:lnTo>
                <a:lnTo>
                  <a:pt x="13" y="31"/>
                </a:lnTo>
                <a:lnTo>
                  <a:pt x="10" y="33"/>
                </a:lnTo>
                <a:lnTo>
                  <a:pt x="10" y="36"/>
                </a:lnTo>
                <a:lnTo>
                  <a:pt x="8" y="39"/>
                </a:lnTo>
                <a:lnTo>
                  <a:pt x="7" y="42"/>
                </a:lnTo>
                <a:lnTo>
                  <a:pt x="7" y="43"/>
                </a:lnTo>
                <a:lnTo>
                  <a:pt x="7" y="45"/>
                </a:lnTo>
                <a:lnTo>
                  <a:pt x="7" y="46"/>
                </a:lnTo>
                <a:lnTo>
                  <a:pt x="7" y="48"/>
                </a:lnTo>
                <a:lnTo>
                  <a:pt x="8" y="49"/>
                </a:lnTo>
                <a:lnTo>
                  <a:pt x="8" y="51"/>
                </a:lnTo>
                <a:lnTo>
                  <a:pt x="9" y="53"/>
                </a:lnTo>
                <a:lnTo>
                  <a:pt x="9" y="55"/>
                </a:lnTo>
                <a:lnTo>
                  <a:pt x="9" y="56"/>
                </a:lnTo>
                <a:lnTo>
                  <a:pt x="9" y="59"/>
                </a:lnTo>
                <a:lnTo>
                  <a:pt x="8" y="60"/>
                </a:lnTo>
                <a:lnTo>
                  <a:pt x="7" y="62"/>
                </a:lnTo>
                <a:lnTo>
                  <a:pt x="7" y="64"/>
                </a:lnTo>
                <a:lnTo>
                  <a:pt x="7" y="66"/>
                </a:lnTo>
                <a:lnTo>
                  <a:pt x="10" y="70"/>
                </a:lnTo>
                <a:lnTo>
                  <a:pt x="12" y="73"/>
                </a:lnTo>
                <a:lnTo>
                  <a:pt x="15" y="74"/>
                </a:lnTo>
                <a:lnTo>
                  <a:pt x="15" y="75"/>
                </a:lnTo>
                <a:lnTo>
                  <a:pt x="16" y="75"/>
                </a:lnTo>
                <a:lnTo>
                  <a:pt x="18" y="76"/>
                </a:lnTo>
                <a:lnTo>
                  <a:pt x="20" y="76"/>
                </a:lnTo>
                <a:lnTo>
                  <a:pt x="22" y="77"/>
                </a:lnTo>
                <a:lnTo>
                  <a:pt x="24" y="78"/>
                </a:lnTo>
                <a:lnTo>
                  <a:pt x="25" y="78"/>
                </a:lnTo>
                <a:lnTo>
                  <a:pt x="28" y="80"/>
                </a:lnTo>
                <a:lnTo>
                  <a:pt x="31" y="80"/>
                </a:lnTo>
                <a:lnTo>
                  <a:pt x="34" y="80"/>
                </a:lnTo>
                <a:lnTo>
                  <a:pt x="35" y="83"/>
                </a:lnTo>
                <a:lnTo>
                  <a:pt x="35" y="85"/>
                </a:lnTo>
                <a:lnTo>
                  <a:pt x="35" y="87"/>
                </a:lnTo>
                <a:lnTo>
                  <a:pt x="36" y="89"/>
                </a:lnTo>
                <a:lnTo>
                  <a:pt x="36" y="91"/>
                </a:lnTo>
                <a:lnTo>
                  <a:pt x="36" y="93"/>
                </a:lnTo>
                <a:lnTo>
                  <a:pt x="37" y="94"/>
                </a:lnTo>
                <a:lnTo>
                  <a:pt x="37" y="95"/>
                </a:lnTo>
                <a:lnTo>
                  <a:pt x="36" y="97"/>
                </a:lnTo>
                <a:lnTo>
                  <a:pt x="35" y="99"/>
                </a:lnTo>
                <a:lnTo>
                  <a:pt x="32" y="101"/>
                </a:lnTo>
                <a:lnTo>
                  <a:pt x="30" y="103"/>
                </a:lnTo>
                <a:lnTo>
                  <a:pt x="27" y="104"/>
                </a:lnTo>
                <a:lnTo>
                  <a:pt x="24" y="103"/>
                </a:lnTo>
                <a:lnTo>
                  <a:pt x="22" y="101"/>
                </a:lnTo>
                <a:lnTo>
                  <a:pt x="21" y="98"/>
                </a:lnTo>
                <a:lnTo>
                  <a:pt x="20" y="98"/>
                </a:lnTo>
                <a:lnTo>
                  <a:pt x="18" y="97"/>
                </a:lnTo>
                <a:lnTo>
                  <a:pt x="15" y="96"/>
                </a:lnTo>
                <a:lnTo>
                  <a:pt x="12" y="95"/>
                </a:lnTo>
                <a:lnTo>
                  <a:pt x="8" y="94"/>
                </a:lnTo>
                <a:lnTo>
                  <a:pt x="5" y="94"/>
                </a:lnTo>
                <a:lnTo>
                  <a:pt x="2" y="95"/>
                </a:lnTo>
                <a:lnTo>
                  <a:pt x="1" y="97"/>
                </a:lnTo>
                <a:lnTo>
                  <a:pt x="2" y="101"/>
                </a:lnTo>
                <a:lnTo>
                  <a:pt x="3" y="104"/>
                </a:lnTo>
                <a:lnTo>
                  <a:pt x="2" y="107"/>
                </a:lnTo>
                <a:lnTo>
                  <a:pt x="0" y="109"/>
                </a:lnTo>
                <a:lnTo>
                  <a:pt x="0" y="111"/>
                </a:lnTo>
                <a:lnTo>
                  <a:pt x="2" y="113"/>
                </a:lnTo>
                <a:lnTo>
                  <a:pt x="5" y="115"/>
                </a:lnTo>
                <a:lnTo>
                  <a:pt x="9" y="117"/>
                </a:lnTo>
                <a:lnTo>
                  <a:pt x="12" y="119"/>
                </a:lnTo>
                <a:lnTo>
                  <a:pt x="16" y="120"/>
                </a:lnTo>
                <a:lnTo>
                  <a:pt x="18" y="121"/>
                </a:lnTo>
                <a:lnTo>
                  <a:pt x="20" y="121"/>
                </a:lnTo>
                <a:lnTo>
                  <a:pt x="23" y="121"/>
                </a:lnTo>
                <a:lnTo>
                  <a:pt x="26" y="121"/>
                </a:lnTo>
                <a:lnTo>
                  <a:pt x="30" y="121"/>
                </a:lnTo>
                <a:lnTo>
                  <a:pt x="35" y="121"/>
                </a:lnTo>
                <a:lnTo>
                  <a:pt x="39" y="121"/>
                </a:lnTo>
                <a:lnTo>
                  <a:pt x="43" y="120"/>
                </a:lnTo>
                <a:lnTo>
                  <a:pt x="45" y="120"/>
                </a:lnTo>
                <a:lnTo>
                  <a:pt x="47" y="118"/>
                </a:lnTo>
                <a:lnTo>
                  <a:pt x="49" y="113"/>
                </a:lnTo>
                <a:lnTo>
                  <a:pt x="51" y="109"/>
                </a:lnTo>
                <a:lnTo>
                  <a:pt x="51" y="106"/>
                </a:lnTo>
                <a:lnTo>
                  <a:pt x="53" y="103"/>
                </a:lnTo>
                <a:lnTo>
                  <a:pt x="54" y="101"/>
                </a:lnTo>
                <a:lnTo>
                  <a:pt x="56" y="99"/>
                </a:lnTo>
                <a:lnTo>
                  <a:pt x="60" y="98"/>
                </a:lnTo>
                <a:lnTo>
                  <a:pt x="64" y="96"/>
                </a:lnTo>
                <a:lnTo>
                  <a:pt x="66" y="96"/>
                </a:lnTo>
                <a:lnTo>
                  <a:pt x="68" y="95"/>
                </a:lnTo>
                <a:lnTo>
                  <a:pt x="71" y="93"/>
                </a:lnTo>
                <a:lnTo>
                  <a:pt x="73" y="89"/>
                </a:lnTo>
                <a:lnTo>
                  <a:pt x="72" y="88"/>
                </a:lnTo>
                <a:lnTo>
                  <a:pt x="72" y="87"/>
                </a:lnTo>
                <a:lnTo>
                  <a:pt x="70" y="86"/>
                </a:lnTo>
                <a:lnTo>
                  <a:pt x="68" y="85"/>
                </a:lnTo>
                <a:lnTo>
                  <a:pt x="65" y="85"/>
                </a:lnTo>
                <a:lnTo>
                  <a:pt x="62" y="85"/>
                </a:lnTo>
                <a:lnTo>
                  <a:pt x="59" y="85"/>
                </a:lnTo>
                <a:lnTo>
                  <a:pt x="56" y="86"/>
                </a:lnTo>
                <a:lnTo>
                  <a:pt x="55" y="85"/>
                </a:lnTo>
                <a:lnTo>
                  <a:pt x="54" y="82"/>
                </a:lnTo>
                <a:lnTo>
                  <a:pt x="54" y="78"/>
                </a:lnTo>
                <a:lnTo>
                  <a:pt x="56" y="75"/>
                </a:lnTo>
                <a:lnTo>
                  <a:pt x="59" y="74"/>
                </a:lnTo>
                <a:lnTo>
                  <a:pt x="61" y="73"/>
                </a:lnTo>
                <a:lnTo>
                  <a:pt x="62" y="72"/>
                </a:lnTo>
                <a:lnTo>
                  <a:pt x="64" y="72"/>
                </a:lnTo>
                <a:lnTo>
                  <a:pt x="65" y="70"/>
                </a:lnTo>
                <a:lnTo>
                  <a:pt x="66" y="70"/>
                </a:lnTo>
                <a:lnTo>
                  <a:pt x="67" y="70"/>
                </a:lnTo>
                <a:lnTo>
                  <a:pt x="67" y="68"/>
                </a:lnTo>
                <a:lnTo>
                  <a:pt x="67" y="65"/>
                </a:lnTo>
                <a:lnTo>
                  <a:pt x="66" y="62"/>
                </a:lnTo>
                <a:lnTo>
                  <a:pt x="64" y="61"/>
                </a:lnTo>
                <a:lnTo>
                  <a:pt x="63" y="59"/>
                </a:lnTo>
                <a:lnTo>
                  <a:pt x="62" y="58"/>
                </a:lnTo>
                <a:lnTo>
                  <a:pt x="60" y="57"/>
                </a:lnTo>
                <a:lnTo>
                  <a:pt x="59" y="55"/>
                </a:lnTo>
                <a:lnTo>
                  <a:pt x="59" y="51"/>
                </a:lnTo>
                <a:lnTo>
                  <a:pt x="60" y="48"/>
                </a:lnTo>
                <a:lnTo>
                  <a:pt x="61" y="45"/>
                </a:lnTo>
                <a:lnTo>
                  <a:pt x="63" y="43"/>
                </a:lnTo>
                <a:lnTo>
                  <a:pt x="65" y="41"/>
                </a:lnTo>
                <a:lnTo>
                  <a:pt x="67" y="43"/>
                </a:lnTo>
                <a:lnTo>
                  <a:pt x="68" y="44"/>
                </a:lnTo>
                <a:lnTo>
                  <a:pt x="70" y="44"/>
                </a:lnTo>
                <a:lnTo>
                  <a:pt x="73" y="44"/>
                </a:lnTo>
                <a:lnTo>
                  <a:pt x="74" y="44"/>
                </a:lnTo>
                <a:lnTo>
                  <a:pt x="76" y="42"/>
                </a:lnTo>
                <a:lnTo>
                  <a:pt x="76" y="41"/>
                </a:lnTo>
                <a:lnTo>
                  <a:pt x="77" y="39"/>
                </a:lnTo>
                <a:lnTo>
                  <a:pt x="76" y="35"/>
                </a:lnTo>
                <a:lnTo>
                  <a:pt x="76" y="33"/>
                </a:lnTo>
                <a:lnTo>
                  <a:pt x="75" y="30"/>
                </a:lnTo>
                <a:lnTo>
                  <a:pt x="74" y="28"/>
                </a:lnTo>
                <a:lnTo>
                  <a:pt x="72" y="25"/>
                </a:lnTo>
                <a:lnTo>
                  <a:pt x="71" y="23"/>
                </a:lnTo>
                <a:lnTo>
                  <a:pt x="70" y="21"/>
                </a:lnTo>
                <a:lnTo>
                  <a:pt x="70" y="18"/>
                </a:lnTo>
                <a:lnTo>
                  <a:pt x="70" y="14"/>
                </a:lnTo>
                <a:lnTo>
                  <a:pt x="72" y="12"/>
                </a:lnTo>
                <a:lnTo>
                  <a:pt x="73" y="10"/>
                </a:lnTo>
                <a:lnTo>
                  <a:pt x="74" y="6"/>
                </a:lnTo>
                <a:lnTo>
                  <a:pt x="73" y="5"/>
                </a:lnTo>
                <a:lnTo>
                  <a:pt x="70" y="3"/>
                </a:lnTo>
                <a:lnTo>
                  <a:pt x="66" y="1"/>
                </a:lnTo>
                <a:lnTo>
                  <a:pt x="62" y="0"/>
                </a:lnTo>
                <a:lnTo>
                  <a:pt x="56" y="0"/>
                </a:lnTo>
                <a:lnTo>
                  <a:pt x="50" y="2"/>
                </a:lnTo>
                <a:lnTo>
                  <a:pt x="45" y="6"/>
                </a:lnTo>
                <a:lnTo>
                  <a:pt x="40" y="12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reeform 214">
            <a:extLst>
              <a:ext uri="{FF2B5EF4-FFF2-40B4-BE49-F238E27FC236}">
                <a16:creationId xmlns="" xmlns:a16="http://schemas.microsoft.com/office/drawing/2014/main" id="{20CE43DB-38AF-4096-8860-B156AED5BD21}"/>
              </a:ext>
            </a:extLst>
          </p:cNvPr>
          <p:cNvSpPr>
            <a:spLocks/>
          </p:cNvSpPr>
          <p:nvPr/>
        </p:nvSpPr>
        <p:spPr bwMode="auto">
          <a:xfrm>
            <a:off x="2576693" y="3876509"/>
            <a:ext cx="33395" cy="31412"/>
          </a:xfrm>
          <a:custGeom>
            <a:avLst/>
            <a:gdLst>
              <a:gd name="T0" fmla="*/ 0 w 17"/>
              <a:gd name="T1" fmla="*/ 6 h 17"/>
              <a:gd name="T2" fmla="*/ 0 w 17"/>
              <a:gd name="T3" fmla="*/ 3 h 17"/>
              <a:gd name="T4" fmla="*/ 1 w 17"/>
              <a:gd name="T5" fmla="*/ 1 h 17"/>
              <a:gd name="T6" fmla="*/ 2 w 17"/>
              <a:gd name="T7" fmla="*/ 0 h 17"/>
              <a:gd name="T8" fmla="*/ 5 w 17"/>
              <a:gd name="T9" fmla="*/ 0 h 17"/>
              <a:gd name="T10" fmla="*/ 9 w 17"/>
              <a:gd name="T11" fmla="*/ 1 h 17"/>
              <a:gd name="T12" fmla="*/ 12 w 17"/>
              <a:gd name="T13" fmla="*/ 1 h 17"/>
              <a:gd name="T14" fmla="*/ 14 w 17"/>
              <a:gd name="T15" fmla="*/ 4 h 17"/>
              <a:gd name="T16" fmla="*/ 16 w 17"/>
              <a:gd name="T17" fmla="*/ 8 h 17"/>
              <a:gd name="T18" fmla="*/ 12 w 17"/>
              <a:gd name="T19" fmla="*/ 9 h 17"/>
              <a:gd name="T20" fmla="*/ 10 w 17"/>
              <a:gd name="T21" fmla="*/ 11 h 17"/>
              <a:gd name="T22" fmla="*/ 9 w 17"/>
              <a:gd name="T23" fmla="*/ 14 h 17"/>
              <a:gd name="T24" fmla="*/ 5 w 17"/>
              <a:gd name="T25" fmla="*/ 16 h 17"/>
              <a:gd name="T26" fmla="*/ 2 w 17"/>
              <a:gd name="T27" fmla="*/ 14 h 17"/>
              <a:gd name="T28" fmla="*/ 1 w 17"/>
              <a:gd name="T29" fmla="*/ 12 h 17"/>
              <a:gd name="T30" fmla="*/ 0 w 17"/>
              <a:gd name="T31" fmla="*/ 9 h 17"/>
              <a:gd name="T32" fmla="*/ 0 w 17"/>
              <a:gd name="T33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6"/>
                </a:move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5" y="0"/>
                </a:lnTo>
                <a:lnTo>
                  <a:pt x="9" y="1"/>
                </a:lnTo>
                <a:lnTo>
                  <a:pt x="12" y="1"/>
                </a:lnTo>
                <a:lnTo>
                  <a:pt x="14" y="4"/>
                </a:lnTo>
                <a:lnTo>
                  <a:pt x="16" y="8"/>
                </a:lnTo>
                <a:lnTo>
                  <a:pt x="12" y="9"/>
                </a:lnTo>
                <a:lnTo>
                  <a:pt x="10" y="11"/>
                </a:lnTo>
                <a:lnTo>
                  <a:pt x="9" y="14"/>
                </a:lnTo>
                <a:lnTo>
                  <a:pt x="5" y="16"/>
                </a:lnTo>
                <a:lnTo>
                  <a:pt x="2" y="14"/>
                </a:lnTo>
                <a:lnTo>
                  <a:pt x="1" y="12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reeform 215">
            <a:extLst>
              <a:ext uri="{FF2B5EF4-FFF2-40B4-BE49-F238E27FC236}">
                <a16:creationId xmlns="" xmlns:a16="http://schemas.microsoft.com/office/drawing/2014/main" id="{C032A27D-3B84-4AA4-AF5D-AB16FE22EC57}"/>
              </a:ext>
            </a:extLst>
          </p:cNvPr>
          <p:cNvSpPr>
            <a:spLocks/>
          </p:cNvSpPr>
          <p:nvPr/>
        </p:nvSpPr>
        <p:spPr bwMode="auto">
          <a:xfrm>
            <a:off x="2380250" y="3933789"/>
            <a:ext cx="33395" cy="31412"/>
          </a:xfrm>
          <a:custGeom>
            <a:avLst/>
            <a:gdLst>
              <a:gd name="T0" fmla="*/ 0 w 17"/>
              <a:gd name="T1" fmla="*/ 9 h 17"/>
              <a:gd name="T2" fmla="*/ 0 w 17"/>
              <a:gd name="T3" fmla="*/ 11 h 17"/>
              <a:gd name="T4" fmla="*/ 0 w 17"/>
              <a:gd name="T5" fmla="*/ 13 h 17"/>
              <a:gd name="T6" fmla="*/ 1 w 17"/>
              <a:gd name="T7" fmla="*/ 14 h 17"/>
              <a:gd name="T8" fmla="*/ 1 w 17"/>
              <a:gd name="T9" fmla="*/ 16 h 17"/>
              <a:gd name="T10" fmla="*/ 3 w 17"/>
              <a:gd name="T11" fmla="*/ 14 h 17"/>
              <a:gd name="T12" fmla="*/ 8 w 17"/>
              <a:gd name="T13" fmla="*/ 11 h 17"/>
              <a:gd name="T14" fmla="*/ 12 w 17"/>
              <a:gd name="T15" fmla="*/ 6 h 17"/>
              <a:gd name="T16" fmla="*/ 16 w 17"/>
              <a:gd name="T17" fmla="*/ 4 h 17"/>
              <a:gd name="T18" fmla="*/ 14 w 17"/>
              <a:gd name="T19" fmla="*/ 3 h 17"/>
              <a:gd name="T20" fmla="*/ 13 w 17"/>
              <a:gd name="T21" fmla="*/ 2 h 17"/>
              <a:gd name="T22" fmla="*/ 11 w 17"/>
              <a:gd name="T23" fmla="*/ 1 h 17"/>
              <a:gd name="T24" fmla="*/ 9 w 17"/>
              <a:gd name="T25" fmla="*/ 0 h 17"/>
              <a:gd name="T26" fmla="*/ 7 w 17"/>
              <a:gd name="T27" fmla="*/ 1 h 17"/>
              <a:gd name="T28" fmla="*/ 3 w 17"/>
              <a:gd name="T29" fmla="*/ 3 h 17"/>
              <a:gd name="T30" fmla="*/ 1 w 17"/>
              <a:gd name="T31" fmla="*/ 6 h 17"/>
              <a:gd name="T32" fmla="*/ 0 w 17"/>
              <a:gd name="T33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9"/>
                </a:moveTo>
                <a:lnTo>
                  <a:pt x="0" y="11"/>
                </a:lnTo>
                <a:lnTo>
                  <a:pt x="0" y="13"/>
                </a:lnTo>
                <a:lnTo>
                  <a:pt x="1" y="14"/>
                </a:lnTo>
                <a:lnTo>
                  <a:pt x="1" y="16"/>
                </a:lnTo>
                <a:lnTo>
                  <a:pt x="3" y="14"/>
                </a:lnTo>
                <a:lnTo>
                  <a:pt x="8" y="11"/>
                </a:lnTo>
                <a:lnTo>
                  <a:pt x="12" y="6"/>
                </a:lnTo>
                <a:lnTo>
                  <a:pt x="16" y="4"/>
                </a:lnTo>
                <a:lnTo>
                  <a:pt x="14" y="3"/>
                </a:lnTo>
                <a:lnTo>
                  <a:pt x="13" y="2"/>
                </a:lnTo>
                <a:lnTo>
                  <a:pt x="11" y="1"/>
                </a:lnTo>
                <a:lnTo>
                  <a:pt x="9" y="0"/>
                </a:lnTo>
                <a:lnTo>
                  <a:pt x="7" y="1"/>
                </a:lnTo>
                <a:lnTo>
                  <a:pt x="3" y="3"/>
                </a:lnTo>
                <a:lnTo>
                  <a:pt x="1" y="6"/>
                </a:lnTo>
                <a:lnTo>
                  <a:pt x="0" y="9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4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reeform 217">
            <a:extLst>
              <a:ext uri="{FF2B5EF4-FFF2-40B4-BE49-F238E27FC236}">
                <a16:creationId xmlns="" xmlns:a16="http://schemas.microsoft.com/office/drawing/2014/main" id="{5387017D-5FB0-4D05-A52F-F69101871CA3}"/>
              </a:ext>
            </a:extLst>
          </p:cNvPr>
          <p:cNvSpPr>
            <a:spLocks/>
          </p:cNvSpPr>
          <p:nvPr/>
        </p:nvSpPr>
        <p:spPr bwMode="auto">
          <a:xfrm>
            <a:off x="2513831" y="4227588"/>
            <a:ext cx="33395" cy="31412"/>
          </a:xfrm>
          <a:custGeom>
            <a:avLst/>
            <a:gdLst>
              <a:gd name="T0" fmla="*/ 0 w 17"/>
              <a:gd name="T1" fmla="*/ 1 h 17"/>
              <a:gd name="T2" fmla="*/ 0 w 17"/>
              <a:gd name="T3" fmla="*/ 0 h 17"/>
              <a:gd name="T4" fmla="*/ 2 w 17"/>
              <a:gd name="T5" fmla="*/ 1 h 17"/>
              <a:gd name="T6" fmla="*/ 4 w 17"/>
              <a:gd name="T7" fmla="*/ 2 h 17"/>
              <a:gd name="T8" fmla="*/ 8 w 17"/>
              <a:gd name="T9" fmla="*/ 4 h 17"/>
              <a:gd name="T10" fmla="*/ 11 w 17"/>
              <a:gd name="T11" fmla="*/ 5 h 17"/>
              <a:gd name="T12" fmla="*/ 13 w 17"/>
              <a:gd name="T13" fmla="*/ 8 h 17"/>
              <a:gd name="T14" fmla="*/ 16 w 17"/>
              <a:gd name="T15" fmla="*/ 12 h 17"/>
              <a:gd name="T16" fmla="*/ 16 w 17"/>
              <a:gd name="T17" fmla="*/ 14 h 17"/>
              <a:gd name="T18" fmla="*/ 16 w 17"/>
              <a:gd name="T19" fmla="*/ 16 h 17"/>
              <a:gd name="T20" fmla="*/ 13 w 17"/>
              <a:gd name="T21" fmla="*/ 14 h 17"/>
              <a:gd name="T22" fmla="*/ 11 w 17"/>
              <a:gd name="T23" fmla="*/ 13 h 17"/>
              <a:gd name="T24" fmla="*/ 8 w 17"/>
              <a:gd name="T25" fmla="*/ 13 h 17"/>
              <a:gd name="T26" fmla="*/ 4 w 17"/>
              <a:gd name="T27" fmla="*/ 12 h 17"/>
              <a:gd name="T28" fmla="*/ 2 w 17"/>
              <a:gd name="T29" fmla="*/ 8 h 17"/>
              <a:gd name="T30" fmla="*/ 0 w 17"/>
              <a:gd name="T31" fmla="*/ 4 h 17"/>
              <a:gd name="T32" fmla="*/ 0 w 17"/>
              <a:gd name="T33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17">
                <a:moveTo>
                  <a:pt x="0" y="1"/>
                </a:moveTo>
                <a:lnTo>
                  <a:pt x="0" y="0"/>
                </a:lnTo>
                <a:lnTo>
                  <a:pt x="2" y="1"/>
                </a:lnTo>
                <a:lnTo>
                  <a:pt x="4" y="2"/>
                </a:lnTo>
                <a:lnTo>
                  <a:pt x="8" y="4"/>
                </a:lnTo>
                <a:lnTo>
                  <a:pt x="11" y="5"/>
                </a:lnTo>
                <a:lnTo>
                  <a:pt x="13" y="8"/>
                </a:lnTo>
                <a:lnTo>
                  <a:pt x="16" y="12"/>
                </a:lnTo>
                <a:lnTo>
                  <a:pt x="16" y="14"/>
                </a:lnTo>
                <a:lnTo>
                  <a:pt x="16" y="16"/>
                </a:lnTo>
                <a:lnTo>
                  <a:pt x="13" y="14"/>
                </a:lnTo>
                <a:lnTo>
                  <a:pt x="11" y="13"/>
                </a:lnTo>
                <a:lnTo>
                  <a:pt x="8" y="13"/>
                </a:lnTo>
                <a:lnTo>
                  <a:pt x="4" y="12"/>
                </a:lnTo>
                <a:lnTo>
                  <a:pt x="2" y="8"/>
                </a:lnTo>
                <a:lnTo>
                  <a:pt x="0" y="4"/>
                </a:lnTo>
                <a:lnTo>
                  <a:pt x="0" y="1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reeform 218">
            <a:extLst>
              <a:ext uri="{FF2B5EF4-FFF2-40B4-BE49-F238E27FC236}">
                <a16:creationId xmlns="" xmlns:a16="http://schemas.microsoft.com/office/drawing/2014/main" id="{325832F2-B0A9-4145-B30F-273E473FF0D0}"/>
              </a:ext>
            </a:extLst>
          </p:cNvPr>
          <p:cNvSpPr>
            <a:spLocks/>
          </p:cNvSpPr>
          <p:nvPr/>
        </p:nvSpPr>
        <p:spPr bwMode="auto">
          <a:xfrm>
            <a:off x="2513831" y="4227588"/>
            <a:ext cx="33395" cy="31412"/>
          </a:xfrm>
          <a:custGeom>
            <a:avLst/>
            <a:gdLst>
              <a:gd name="T0" fmla="*/ 0 w 17"/>
              <a:gd name="T1" fmla="*/ 1 h 17"/>
              <a:gd name="T2" fmla="*/ 0 w 17"/>
              <a:gd name="T3" fmla="*/ 1 h 17"/>
              <a:gd name="T4" fmla="*/ 0 w 17"/>
              <a:gd name="T5" fmla="*/ 0 h 17"/>
              <a:gd name="T6" fmla="*/ 2 w 17"/>
              <a:gd name="T7" fmla="*/ 1 h 17"/>
              <a:gd name="T8" fmla="*/ 4 w 17"/>
              <a:gd name="T9" fmla="*/ 2 h 17"/>
              <a:gd name="T10" fmla="*/ 8 w 17"/>
              <a:gd name="T11" fmla="*/ 4 h 17"/>
              <a:gd name="T12" fmla="*/ 11 w 17"/>
              <a:gd name="T13" fmla="*/ 5 h 17"/>
              <a:gd name="T14" fmla="*/ 13 w 17"/>
              <a:gd name="T15" fmla="*/ 8 h 17"/>
              <a:gd name="T16" fmla="*/ 16 w 17"/>
              <a:gd name="T17" fmla="*/ 12 h 17"/>
              <a:gd name="T18" fmla="*/ 16 w 17"/>
              <a:gd name="T19" fmla="*/ 14 h 17"/>
              <a:gd name="T20" fmla="*/ 16 w 17"/>
              <a:gd name="T21" fmla="*/ 16 h 17"/>
              <a:gd name="T22" fmla="*/ 13 w 17"/>
              <a:gd name="T23" fmla="*/ 14 h 17"/>
              <a:gd name="T24" fmla="*/ 11 w 17"/>
              <a:gd name="T25" fmla="*/ 13 h 17"/>
              <a:gd name="T26" fmla="*/ 8 w 17"/>
              <a:gd name="T27" fmla="*/ 13 h 17"/>
              <a:gd name="T28" fmla="*/ 4 w 17"/>
              <a:gd name="T29" fmla="*/ 12 h 17"/>
              <a:gd name="T30" fmla="*/ 2 w 17"/>
              <a:gd name="T31" fmla="*/ 8 h 17"/>
              <a:gd name="T32" fmla="*/ 0 w 17"/>
              <a:gd name="T33" fmla="*/ 4 h 17"/>
              <a:gd name="T34" fmla="*/ 0 w 17"/>
              <a:gd name="T35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2" y="1"/>
                </a:lnTo>
                <a:lnTo>
                  <a:pt x="4" y="2"/>
                </a:lnTo>
                <a:lnTo>
                  <a:pt x="8" y="4"/>
                </a:lnTo>
                <a:lnTo>
                  <a:pt x="11" y="5"/>
                </a:lnTo>
                <a:lnTo>
                  <a:pt x="13" y="8"/>
                </a:lnTo>
                <a:lnTo>
                  <a:pt x="16" y="12"/>
                </a:lnTo>
                <a:lnTo>
                  <a:pt x="16" y="14"/>
                </a:lnTo>
                <a:lnTo>
                  <a:pt x="16" y="16"/>
                </a:lnTo>
                <a:lnTo>
                  <a:pt x="13" y="14"/>
                </a:lnTo>
                <a:lnTo>
                  <a:pt x="11" y="13"/>
                </a:lnTo>
                <a:lnTo>
                  <a:pt x="8" y="13"/>
                </a:lnTo>
                <a:lnTo>
                  <a:pt x="4" y="12"/>
                </a:lnTo>
                <a:lnTo>
                  <a:pt x="2" y="8"/>
                </a:lnTo>
                <a:lnTo>
                  <a:pt x="0" y="4"/>
                </a:lnTo>
                <a:lnTo>
                  <a:pt x="0" y="1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Freeform 219">
            <a:extLst>
              <a:ext uri="{FF2B5EF4-FFF2-40B4-BE49-F238E27FC236}">
                <a16:creationId xmlns="" xmlns:a16="http://schemas.microsoft.com/office/drawing/2014/main" id="{ADEFC404-F182-4E08-8245-6CD1FD71EF9F}"/>
              </a:ext>
            </a:extLst>
          </p:cNvPr>
          <p:cNvSpPr>
            <a:spLocks/>
          </p:cNvSpPr>
          <p:nvPr/>
        </p:nvSpPr>
        <p:spPr bwMode="auto">
          <a:xfrm>
            <a:off x="2317389" y="3817379"/>
            <a:ext cx="269126" cy="441622"/>
          </a:xfrm>
          <a:custGeom>
            <a:avLst/>
            <a:gdLst>
              <a:gd name="T0" fmla="*/ 36 w 137"/>
              <a:gd name="T1" fmla="*/ 227 h 239"/>
              <a:gd name="T2" fmla="*/ 56 w 137"/>
              <a:gd name="T3" fmla="*/ 234 h 239"/>
              <a:gd name="T4" fmla="*/ 68 w 137"/>
              <a:gd name="T5" fmla="*/ 234 h 239"/>
              <a:gd name="T6" fmla="*/ 81 w 137"/>
              <a:gd name="T7" fmla="*/ 235 h 239"/>
              <a:gd name="T8" fmla="*/ 89 w 137"/>
              <a:gd name="T9" fmla="*/ 235 h 239"/>
              <a:gd name="T10" fmla="*/ 92 w 137"/>
              <a:gd name="T11" fmla="*/ 224 h 239"/>
              <a:gd name="T12" fmla="*/ 77 w 137"/>
              <a:gd name="T13" fmla="*/ 213 h 239"/>
              <a:gd name="T14" fmla="*/ 69 w 137"/>
              <a:gd name="T15" fmla="*/ 207 h 239"/>
              <a:gd name="T16" fmla="*/ 76 w 137"/>
              <a:gd name="T17" fmla="*/ 191 h 239"/>
              <a:gd name="T18" fmla="*/ 84 w 137"/>
              <a:gd name="T19" fmla="*/ 191 h 239"/>
              <a:gd name="T20" fmla="*/ 90 w 137"/>
              <a:gd name="T21" fmla="*/ 205 h 239"/>
              <a:gd name="T22" fmla="*/ 96 w 137"/>
              <a:gd name="T23" fmla="*/ 212 h 239"/>
              <a:gd name="T24" fmla="*/ 104 w 137"/>
              <a:gd name="T25" fmla="*/ 214 h 239"/>
              <a:gd name="T26" fmla="*/ 119 w 137"/>
              <a:gd name="T27" fmla="*/ 227 h 239"/>
              <a:gd name="T28" fmla="*/ 128 w 137"/>
              <a:gd name="T29" fmla="*/ 234 h 239"/>
              <a:gd name="T30" fmla="*/ 131 w 137"/>
              <a:gd name="T31" fmla="*/ 219 h 239"/>
              <a:gd name="T32" fmla="*/ 130 w 137"/>
              <a:gd name="T33" fmla="*/ 211 h 239"/>
              <a:gd name="T34" fmla="*/ 119 w 137"/>
              <a:gd name="T35" fmla="*/ 219 h 239"/>
              <a:gd name="T36" fmla="*/ 125 w 137"/>
              <a:gd name="T37" fmla="*/ 212 h 239"/>
              <a:gd name="T38" fmla="*/ 128 w 137"/>
              <a:gd name="T39" fmla="*/ 191 h 239"/>
              <a:gd name="T40" fmla="*/ 119 w 137"/>
              <a:gd name="T41" fmla="*/ 172 h 239"/>
              <a:gd name="T42" fmla="*/ 107 w 137"/>
              <a:gd name="T43" fmla="*/ 178 h 239"/>
              <a:gd name="T44" fmla="*/ 91 w 137"/>
              <a:gd name="T45" fmla="*/ 172 h 239"/>
              <a:gd name="T46" fmla="*/ 84 w 137"/>
              <a:gd name="T47" fmla="*/ 170 h 239"/>
              <a:gd name="T48" fmla="*/ 92 w 137"/>
              <a:gd name="T49" fmla="*/ 161 h 239"/>
              <a:gd name="T50" fmla="*/ 104 w 137"/>
              <a:gd name="T51" fmla="*/ 137 h 239"/>
              <a:gd name="T52" fmla="*/ 102 w 137"/>
              <a:gd name="T53" fmla="*/ 122 h 239"/>
              <a:gd name="T54" fmla="*/ 113 w 137"/>
              <a:gd name="T55" fmla="*/ 126 h 239"/>
              <a:gd name="T56" fmla="*/ 122 w 137"/>
              <a:gd name="T57" fmla="*/ 123 h 239"/>
              <a:gd name="T58" fmla="*/ 133 w 137"/>
              <a:gd name="T59" fmla="*/ 102 h 239"/>
              <a:gd name="T60" fmla="*/ 120 w 137"/>
              <a:gd name="T61" fmla="*/ 95 h 239"/>
              <a:gd name="T62" fmla="*/ 106 w 137"/>
              <a:gd name="T63" fmla="*/ 84 h 239"/>
              <a:gd name="T64" fmla="*/ 109 w 137"/>
              <a:gd name="T65" fmla="*/ 52 h 239"/>
              <a:gd name="T66" fmla="*/ 115 w 137"/>
              <a:gd name="T67" fmla="*/ 8 h 239"/>
              <a:gd name="T68" fmla="*/ 113 w 137"/>
              <a:gd name="T69" fmla="*/ 0 h 239"/>
              <a:gd name="T70" fmla="*/ 91 w 137"/>
              <a:gd name="T71" fmla="*/ 11 h 239"/>
              <a:gd name="T72" fmla="*/ 77 w 137"/>
              <a:gd name="T73" fmla="*/ 29 h 239"/>
              <a:gd name="T74" fmla="*/ 56 w 137"/>
              <a:gd name="T75" fmla="*/ 48 h 239"/>
              <a:gd name="T76" fmla="*/ 28 w 137"/>
              <a:gd name="T77" fmla="*/ 52 h 239"/>
              <a:gd name="T78" fmla="*/ 18 w 137"/>
              <a:gd name="T79" fmla="*/ 82 h 239"/>
              <a:gd name="T80" fmla="*/ 31 w 137"/>
              <a:gd name="T81" fmla="*/ 83 h 239"/>
              <a:gd name="T82" fmla="*/ 29 w 137"/>
              <a:gd name="T83" fmla="*/ 71 h 239"/>
              <a:gd name="T84" fmla="*/ 50 w 137"/>
              <a:gd name="T85" fmla="*/ 58 h 239"/>
              <a:gd name="T86" fmla="*/ 75 w 137"/>
              <a:gd name="T87" fmla="*/ 57 h 239"/>
              <a:gd name="T88" fmla="*/ 64 w 137"/>
              <a:gd name="T89" fmla="*/ 60 h 239"/>
              <a:gd name="T90" fmla="*/ 54 w 137"/>
              <a:gd name="T91" fmla="*/ 71 h 239"/>
              <a:gd name="T92" fmla="*/ 60 w 137"/>
              <a:gd name="T93" fmla="*/ 81 h 239"/>
              <a:gd name="T94" fmla="*/ 52 w 137"/>
              <a:gd name="T95" fmla="*/ 83 h 239"/>
              <a:gd name="T96" fmla="*/ 48 w 137"/>
              <a:gd name="T97" fmla="*/ 73 h 239"/>
              <a:gd name="T98" fmla="*/ 38 w 137"/>
              <a:gd name="T99" fmla="*/ 81 h 239"/>
              <a:gd name="T100" fmla="*/ 33 w 137"/>
              <a:gd name="T101" fmla="*/ 96 h 239"/>
              <a:gd name="T102" fmla="*/ 23 w 137"/>
              <a:gd name="T103" fmla="*/ 91 h 239"/>
              <a:gd name="T104" fmla="*/ 10 w 137"/>
              <a:gd name="T105" fmla="*/ 88 h 239"/>
              <a:gd name="T106" fmla="*/ 2 w 137"/>
              <a:gd name="T107" fmla="*/ 115 h 239"/>
              <a:gd name="T108" fmla="*/ 9 w 137"/>
              <a:gd name="T109" fmla="*/ 134 h 239"/>
              <a:gd name="T110" fmla="*/ 9 w 137"/>
              <a:gd name="T111" fmla="*/ 145 h 239"/>
              <a:gd name="T112" fmla="*/ 3 w 137"/>
              <a:gd name="T113" fmla="*/ 154 h 239"/>
              <a:gd name="T114" fmla="*/ 4 w 137"/>
              <a:gd name="T115" fmla="*/ 169 h 239"/>
              <a:gd name="T116" fmla="*/ 19 w 137"/>
              <a:gd name="T117" fmla="*/ 177 h 239"/>
              <a:gd name="T118" fmla="*/ 31 w 137"/>
              <a:gd name="T119" fmla="*/ 190 h 239"/>
              <a:gd name="T120" fmla="*/ 31 w 137"/>
              <a:gd name="T121" fmla="*/ 201 h 239"/>
              <a:gd name="T122" fmla="*/ 23 w 137"/>
              <a:gd name="T123" fmla="*/ 20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239">
                <a:moveTo>
                  <a:pt x="19" y="213"/>
                </a:moveTo>
                <a:lnTo>
                  <a:pt x="23" y="219"/>
                </a:lnTo>
                <a:lnTo>
                  <a:pt x="27" y="223"/>
                </a:lnTo>
                <a:lnTo>
                  <a:pt x="30" y="225"/>
                </a:lnTo>
                <a:lnTo>
                  <a:pt x="33" y="227"/>
                </a:lnTo>
                <a:lnTo>
                  <a:pt x="36" y="227"/>
                </a:lnTo>
                <a:lnTo>
                  <a:pt x="40" y="227"/>
                </a:lnTo>
                <a:lnTo>
                  <a:pt x="44" y="228"/>
                </a:lnTo>
                <a:lnTo>
                  <a:pt x="49" y="229"/>
                </a:lnTo>
                <a:lnTo>
                  <a:pt x="51" y="231"/>
                </a:lnTo>
                <a:lnTo>
                  <a:pt x="53" y="233"/>
                </a:lnTo>
                <a:lnTo>
                  <a:pt x="56" y="234"/>
                </a:lnTo>
                <a:lnTo>
                  <a:pt x="60" y="235"/>
                </a:lnTo>
                <a:lnTo>
                  <a:pt x="62" y="235"/>
                </a:lnTo>
                <a:lnTo>
                  <a:pt x="63" y="235"/>
                </a:lnTo>
                <a:lnTo>
                  <a:pt x="65" y="235"/>
                </a:lnTo>
                <a:lnTo>
                  <a:pt x="66" y="234"/>
                </a:lnTo>
                <a:lnTo>
                  <a:pt x="68" y="234"/>
                </a:lnTo>
                <a:lnTo>
                  <a:pt x="70" y="234"/>
                </a:lnTo>
                <a:lnTo>
                  <a:pt x="71" y="234"/>
                </a:lnTo>
                <a:lnTo>
                  <a:pt x="74" y="234"/>
                </a:lnTo>
                <a:lnTo>
                  <a:pt x="77" y="234"/>
                </a:lnTo>
                <a:lnTo>
                  <a:pt x="79" y="234"/>
                </a:lnTo>
                <a:lnTo>
                  <a:pt x="81" y="235"/>
                </a:lnTo>
                <a:lnTo>
                  <a:pt x="83" y="235"/>
                </a:lnTo>
                <a:lnTo>
                  <a:pt x="86" y="236"/>
                </a:lnTo>
                <a:lnTo>
                  <a:pt x="88" y="236"/>
                </a:lnTo>
                <a:lnTo>
                  <a:pt x="91" y="237"/>
                </a:lnTo>
                <a:lnTo>
                  <a:pt x="94" y="238"/>
                </a:lnTo>
                <a:lnTo>
                  <a:pt x="89" y="235"/>
                </a:lnTo>
                <a:lnTo>
                  <a:pt x="86" y="232"/>
                </a:lnTo>
                <a:lnTo>
                  <a:pt x="85" y="230"/>
                </a:lnTo>
                <a:lnTo>
                  <a:pt x="87" y="227"/>
                </a:lnTo>
                <a:lnTo>
                  <a:pt x="89" y="226"/>
                </a:lnTo>
                <a:lnTo>
                  <a:pt x="91" y="225"/>
                </a:lnTo>
                <a:lnTo>
                  <a:pt x="92" y="224"/>
                </a:lnTo>
                <a:lnTo>
                  <a:pt x="92" y="223"/>
                </a:lnTo>
                <a:lnTo>
                  <a:pt x="91" y="218"/>
                </a:lnTo>
                <a:lnTo>
                  <a:pt x="89" y="215"/>
                </a:lnTo>
                <a:lnTo>
                  <a:pt x="85" y="213"/>
                </a:lnTo>
                <a:lnTo>
                  <a:pt x="81" y="213"/>
                </a:lnTo>
                <a:lnTo>
                  <a:pt x="77" y="213"/>
                </a:lnTo>
                <a:lnTo>
                  <a:pt x="74" y="213"/>
                </a:lnTo>
                <a:lnTo>
                  <a:pt x="72" y="214"/>
                </a:lnTo>
                <a:lnTo>
                  <a:pt x="71" y="214"/>
                </a:lnTo>
                <a:lnTo>
                  <a:pt x="69" y="213"/>
                </a:lnTo>
                <a:lnTo>
                  <a:pt x="69" y="210"/>
                </a:lnTo>
                <a:lnTo>
                  <a:pt x="69" y="207"/>
                </a:lnTo>
                <a:lnTo>
                  <a:pt x="70" y="205"/>
                </a:lnTo>
                <a:lnTo>
                  <a:pt x="75" y="205"/>
                </a:lnTo>
                <a:lnTo>
                  <a:pt x="77" y="202"/>
                </a:lnTo>
                <a:lnTo>
                  <a:pt x="77" y="199"/>
                </a:lnTo>
                <a:lnTo>
                  <a:pt x="77" y="195"/>
                </a:lnTo>
                <a:lnTo>
                  <a:pt x="76" y="191"/>
                </a:lnTo>
                <a:lnTo>
                  <a:pt x="76" y="188"/>
                </a:lnTo>
                <a:lnTo>
                  <a:pt x="76" y="185"/>
                </a:lnTo>
                <a:lnTo>
                  <a:pt x="78" y="184"/>
                </a:lnTo>
                <a:lnTo>
                  <a:pt x="80" y="186"/>
                </a:lnTo>
                <a:lnTo>
                  <a:pt x="82" y="188"/>
                </a:lnTo>
                <a:lnTo>
                  <a:pt x="84" y="191"/>
                </a:lnTo>
                <a:lnTo>
                  <a:pt x="85" y="193"/>
                </a:lnTo>
                <a:lnTo>
                  <a:pt x="85" y="195"/>
                </a:lnTo>
                <a:lnTo>
                  <a:pt x="86" y="198"/>
                </a:lnTo>
                <a:lnTo>
                  <a:pt x="87" y="200"/>
                </a:lnTo>
                <a:lnTo>
                  <a:pt x="88" y="202"/>
                </a:lnTo>
                <a:lnTo>
                  <a:pt x="90" y="205"/>
                </a:lnTo>
                <a:lnTo>
                  <a:pt x="91" y="206"/>
                </a:lnTo>
                <a:lnTo>
                  <a:pt x="93" y="206"/>
                </a:lnTo>
                <a:lnTo>
                  <a:pt x="97" y="205"/>
                </a:lnTo>
                <a:lnTo>
                  <a:pt x="96" y="208"/>
                </a:lnTo>
                <a:lnTo>
                  <a:pt x="96" y="210"/>
                </a:lnTo>
                <a:lnTo>
                  <a:pt x="96" y="212"/>
                </a:lnTo>
                <a:lnTo>
                  <a:pt x="97" y="213"/>
                </a:lnTo>
                <a:lnTo>
                  <a:pt x="98" y="214"/>
                </a:lnTo>
                <a:lnTo>
                  <a:pt x="100" y="214"/>
                </a:lnTo>
                <a:lnTo>
                  <a:pt x="101" y="214"/>
                </a:lnTo>
                <a:lnTo>
                  <a:pt x="103" y="214"/>
                </a:lnTo>
                <a:lnTo>
                  <a:pt x="104" y="214"/>
                </a:lnTo>
                <a:lnTo>
                  <a:pt x="106" y="213"/>
                </a:lnTo>
                <a:lnTo>
                  <a:pt x="108" y="214"/>
                </a:lnTo>
                <a:lnTo>
                  <a:pt x="109" y="214"/>
                </a:lnTo>
                <a:lnTo>
                  <a:pt x="114" y="218"/>
                </a:lnTo>
                <a:lnTo>
                  <a:pt x="117" y="223"/>
                </a:lnTo>
                <a:lnTo>
                  <a:pt x="119" y="227"/>
                </a:lnTo>
                <a:lnTo>
                  <a:pt x="120" y="231"/>
                </a:lnTo>
                <a:lnTo>
                  <a:pt x="121" y="234"/>
                </a:lnTo>
                <a:lnTo>
                  <a:pt x="122" y="237"/>
                </a:lnTo>
                <a:lnTo>
                  <a:pt x="123" y="238"/>
                </a:lnTo>
                <a:lnTo>
                  <a:pt x="126" y="237"/>
                </a:lnTo>
                <a:lnTo>
                  <a:pt x="128" y="234"/>
                </a:lnTo>
                <a:lnTo>
                  <a:pt x="129" y="231"/>
                </a:lnTo>
                <a:lnTo>
                  <a:pt x="130" y="228"/>
                </a:lnTo>
                <a:lnTo>
                  <a:pt x="130" y="225"/>
                </a:lnTo>
                <a:lnTo>
                  <a:pt x="130" y="223"/>
                </a:lnTo>
                <a:lnTo>
                  <a:pt x="130" y="221"/>
                </a:lnTo>
                <a:lnTo>
                  <a:pt x="131" y="219"/>
                </a:lnTo>
                <a:lnTo>
                  <a:pt x="133" y="217"/>
                </a:lnTo>
                <a:lnTo>
                  <a:pt x="136" y="209"/>
                </a:lnTo>
                <a:lnTo>
                  <a:pt x="134" y="208"/>
                </a:lnTo>
                <a:lnTo>
                  <a:pt x="133" y="208"/>
                </a:lnTo>
                <a:lnTo>
                  <a:pt x="131" y="209"/>
                </a:lnTo>
                <a:lnTo>
                  <a:pt x="130" y="211"/>
                </a:lnTo>
                <a:lnTo>
                  <a:pt x="129" y="213"/>
                </a:lnTo>
                <a:lnTo>
                  <a:pt x="128" y="215"/>
                </a:lnTo>
                <a:lnTo>
                  <a:pt x="127" y="217"/>
                </a:lnTo>
                <a:lnTo>
                  <a:pt x="126" y="219"/>
                </a:lnTo>
                <a:lnTo>
                  <a:pt x="121" y="219"/>
                </a:lnTo>
                <a:lnTo>
                  <a:pt x="119" y="219"/>
                </a:lnTo>
                <a:lnTo>
                  <a:pt x="120" y="217"/>
                </a:lnTo>
                <a:lnTo>
                  <a:pt x="121" y="214"/>
                </a:lnTo>
                <a:lnTo>
                  <a:pt x="121" y="213"/>
                </a:lnTo>
                <a:lnTo>
                  <a:pt x="122" y="213"/>
                </a:lnTo>
                <a:lnTo>
                  <a:pt x="123" y="212"/>
                </a:lnTo>
                <a:lnTo>
                  <a:pt x="125" y="212"/>
                </a:lnTo>
                <a:lnTo>
                  <a:pt x="126" y="211"/>
                </a:lnTo>
                <a:lnTo>
                  <a:pt x="127" y="209"/>
                </a:lnTo>
                <a:lnTo>
                  <a:pt x="128" y="204"/>
                </a:lnTo>
                <a:lnTo>
                  <a:pt x="129" y="198"/>
                </a:lnTo>
                <a:lnTo>
                  <a:pt x="129" y="194"/>
                </a:lnTo>
                <a:lnTo>
                  <a:pt x="128" y="191"/>
                </a:lnTo>
                <a:lnTo>
                  <a:pt x="127" y="188"/>
                </a:lnTo>
                <a:lnTo>
                  <a:pt x="126" y="184"/>
                </a:lnTo>
                <a:lnTo>
                  <a:pt x="125" y="181"/>
                </a:lnTo>
                <a:lnTo>
                  <a:pt x="123" y="178"/>
                </a:lnTo>
                <a:lnTo>
                  <a:pt x="121" y="175"/>
                </a:lnTo>
                <a:lnTo>
                  <a:pt x="119" y="172"/>
                </a:lnTo>
                <a:lnTo>
                  <a:pt x="118" y="171"/>
                </a:lnTo>
                <a:lnTo>
                  <a:pt x="116" y="171"/>
                </a:lnTo>
                <a:lnTo>
                  <a:pt x="112" y="171"/>
                </a:lnTo>
                <a:lnTo>
                  <a:pt x="109" y="171"/>
                </a:lnTo>
                <a:lnTo>
                  <a:pt x="108" y="176"/>
                </a:lnTo>
                <a:lnTo>
                  <a:pt x="107" y="178"/>
                </a:lnTo>
                <a:lnTo>
                  <a:pt x="106" y="177"/>
                </a:lnTo>
                <a:lnTo>
                  <a:pt x="105" y="175"/>
                </a:lnTo>
                <a:lnTo>
                  <a:pt x="103" y="172"/>
                </a:lnTo>
                <a:lnTo>
                  <a:pt x="100" y="170"/>
                </a:lnTo>
                <a:lnTo>
                  <a:pt x="97" y="170"/>
                </a:lnTo>
                <a:lnTo>
                  <a:pt x="91" y="172"/>
                </a:lnTo>
                <a:lnTo>
                  <a:pt x="87" y="175"/>
                </a:lnTo>
                <a:lnTo>
                  <a:pt x="84" y="176"/>
                </a:lnTo>
                <a:lnTo>
                  <a:pt x="83" y="175"/>
                </a:lnTo>
                <a:lnTo>
                  <a:pt x="83" y="174"/>
                </a:lnTo>
                <a:lnTo>
                  <a:pt x="83" y="172"/>
                </a:lnTo>
                <a:lnTo>
                  <a:pt x="84" y="170"/>
                </a:lnTo>
                <a:lnTo>
                  <a:pt x="85" y="168"/>
                </a:lnTo>
                <a:lnTo>
                  <a:pt x="85" y="167"/>
                </a:lnTo>
                <a:lnTo>
                  <a:pt x="86" y="164"/>
                </a:lnTo>
                <a:lnTo>
                  <a:pt x="87" y="163"/>
                </a:lnTo>
                <a:lnTo>
                  <a:pt x="89" y="162"/>
                </a:lnTo>
                <a:lnTo>
                  <a:pt x="92" y="161"/>
                </a:lnTo>
                <a:lnTo>
                  <a:pt x="96" y="159"/>
                </a:lnTo>
                <a:lnTo>
                  <a:pt x="98" y="155"/>
                </a:lnTo>
                <a:lnTo>
                  <a:pt x="102" y="150"/>
                </a:lnTo>
                <a:lnTo>
                  <a:pt x="104" y="141"/>
                </a:lnTo>
                <a:lnTo>
                  <a:pt x="104" y="139"/>
                </a:lnTo>
                <a:lnTo>
                  <a:pt x="104" y="137"/>
                </a:lnTo>
                <a:lnTo>
                  <a:pt x="103" y="134"/>
                </a:lnTo>
                <a:lnTo>
                  <a:pt x="103" y="131"/>
                </a:lnTo>
                <a:lnTo>
                  <a:pt x="103" y="129"/>
                </a:lnTo>
                <a:lnTo>
                  <a:pt x="102" y="127"/>
                </a:lnTo>
                <a:lnTo>
                  <a:pt x="102" y="124"/>
                </a:lnTo>
                <a:lnTo>
                  <a:pt x="102" y="122"/>
                </a:lnTo>
                <a:lnTo>
                  <a:pt x="104" y="121"/>
                </a:lnTo>
                <a:lnTo>
                  <a:pt x="105" y="121"/>
                </a:lnTo>
                <a:lnTo>
                  <a:pt x="107" y="122"/>
                </a:lnTo>
                <a:lnTo>
                  <a:pt x="109" y="123"/>
                </a:lnTo>
                <a:lnTo>
                  <a:pt x="111" y="125"/>
                </a:lnTo>
                <a:lnTo>
                  <a:pt x="113" y="126"/>
                </a:lnTo>
                <a:lnTo>
                  <a:pt x="114" y="128"/>
                </a:lnTo>
                <a:lnTo>
                  <a:pt x="116" y="129"/>
                </a:lnTo>
                <a:lnTo>
                  <a:pt x="117" y="125"/>
                </a:lnTo>
                <a:lnTo>
                  <a:pt x="118" y="124"/>
                </a:lnTo>
                <a:lnTo>
                  <a:pt x="120" y="123"/>
                </a:lnTo>
                <a:lnTo>
                  <a:pt x="122" y="123"/>
                </a:lnTo>
                <a:lnTo>
                  <a:pt x="125" y="123"/>
                </a:lnTo>
                <a:lnTo>
                  <a:pt x="127" y="121"/>
                </a:lnTo>
                <a:lnTo>
                  <a:pt x="130" y="117"/>
                </a:lnTo>
                <a:lnTo>
                  <a:pt x="133" y="110"/>
                </a:lnTo>
                <a:lnTo>
                  <a:pt x="134" y="105"/>
                </a:lnTo>
                <a:lnTo>
                  <a:pt x="133" y="102"/>
                </a:lnTo>
                <a:lnTo>
                  <a:pt x="131" y="100"/>
                </a:lnTo>
                <a:lnTo>
                  <a:pt x="128" y="98"/>
                </a:lnTo>
                <a:lnTo>
                  <a:pt x="125" y="96"/>
                </a:lnTo>
                <a:lnTo>
                  <a:pt x="123" y="96"/>
                </a:lnTo>
                <a:lnTo>
                  <a:pt x="121" y="95"/>
                </a:lnTo>
                <a:lnTo>
                  <a:pt x="120" y="95"/>
                </a:lnTo>
                <a:lnTo>
                  <a:pt x="114" y="97"/>
                </a:lnTo>
                <a:lnTo>
                  <a:pt x="111" y="97"/>
                </a:lnTo>
                <a:lnTo>
                  <a:pt x="109" y="95"/>
                </a:lnTo>
                <a:lnTo>
                  <a:pt x="108" y="92"/>
                </a:lnTo>
                <a:lnTo>
                  <a:pt x="107" y="88"/>
                </a:lnTo>
                <a:lnTo>
                  <a:pt x="106" y="84"/>
                </a:lnTo>
                <a:lnTo>
                  <a:pt x="106" y="78"/>
                </a:lnTo>
                <a:lnTo>
                  <a:pt x="104" y="71"/>
                </a:lnTo>
                <a:lnTo>
                  <a:pt x="104" y="67"/>
                </a:lnTo>
                <a:lnTo>
                  <a:pt x="105" y="61"/>
                </a:lnTo>
                <a:lnTo>
                  <a:pt x="107" y="56"/>
                </a:lnTo>
                <a:lnTo>
                  <a:pt x="109" y="52"/>
                </a:lnTo>
                <a:lnTo>
                  <a:pt x="112" y="48"/>
                </a:lnTo>
                <a:lnTo>
                  <a:pt x="114" y="46"/>
                </a:lnTo>
                <a:lnTo>
                  <a:pt x="116" y="44"/>
                </a:lnTo>
                <a:lnTo>
                  <a:pt x="118" y="43"/>
                </a:lnTo>
                <a:lnTo>
                  <a:pt x="114" y="12"/>
                </a:lnTo>
                <a:lnTo>
                  <a:pt x="115" y="8"/>
                </a:lnTo>
                <a:lnTo>
                  <a:pt x="116" y="6"/>
                </a:lnTo>
                <a:lnTo>
                  <a:pt x="118" y="3"/>
                </a:lnTo>
                <a:lnTo>
                  <a:pt x="119" y="1"/>
                </a:lnTo>
                <a:lnTo>
                  <a:pt x="117" y="0"/>
                </a:lnTo>
                <a:lnTo>
                  <a:pt x="115" y="0"/>
                </a:lnTo>
                <a:lnTo>
                  <a:pt x="113" y="0"/>
                </a:lnTo>
                <a:lnTo>
                  <a:pt x="111" y="0"/>
                </a:lnTo>
                <a:lnTo>
                  <a:pt x="107" y="5"/>
                </a:lnTo>
                <a:lnTo>
                  <a:pt x="103" y="8"/>
                </a:lnTo>
                <a:lnTo>
                  <a:pt x="99" y="10"/>
                </a:lnTo>
                <a:lnTo>
                  <a:pt x="95" y="11"/>
                </a:lnTo>
                <a:lnTo>
                  <a:pt x="91" y="11"/>
                </a:lnTo>
                <a:lnTo>
                  <a:pt x="87" y="13"/>
                </a:lnTo>
                <a:lnTo>
                  <a:pt x="83" y="14"/>
                </a:lnTo>
                <a:lnTo>
                  <a:pt x="81" y="17"/>
                </a:lnTo>
                <a:lnTo>
                  <a:pt x="79" y="21"/>
                </a:lnTo>
                <a:lnTo>
                  <a:pt x="78" y="25"/>
                </a:lnTo>
                <a:lnTo>
                  <a:pt x="77" y="29"/>
                </a:lnTo>
                <a:lnTo>
                  <a:pt x="77" y="33"/>
                </a:lnTo>
                <a:lnTo>
                  <a:pt x="76" y="38"/>
                </a:lnTo>
                <a:lnTo>
                  <a:pt x="75" y="41"/>
                </a:lnTo>
                <a:lnTo>
                  <a:pt x="72" y="44"/>
                </a:lnTo>
                <a:lnTo>
                  <a:pt x="69" y="45"/>
                </a:lnTo>
                <a:lnTo>
                  <a:pt x="56" y="48"/>
                </a:lnTo>
                <a:lnTo>
                  <a:pt x="48" y="49"/>
                </a:lnTo>
                <a:lnTo>
                  <a:pt x="41" y="49"/>
                </a:lnTo>
                <a:lnTo>
                  <a:pt x="37" y="48"/>
                </a:lnTo>
                <a:lnTo>
                  <a:pt x="34" y="48"/>
                </a:lnTo>
                <a:lnTo>
                  <a:pt x="31" y="49"/>
                </a:lnTo>
                <a:lnTo>
                  <a:pt x="28" y="52"/>
                </a:lnTo>
                <a:lnTo>
                  <a:pt x="24" y="57"/>
                </a:lnTo>
                <a:lnTo>
                  <a:pt x="19" y="64"/>
                </a:lnTo>
                <a:lnTo>
                  <a:pt x="16" y="70"/>
                </a:lnTo>
                <a:lnTo>
                  <a:pt x="15" y="75"/>
                </a:lnTo>
                <a:lnTo>
                  <a:pt x="16" y="79"/>
                </a:lnTo>
                <a:lnTo>
                  <a:pt x="18" y="82"/>
                </a:lnTo>
                <a:lnTo>
                  <a:pt x="22" y="85"/>
                </a:lnTo>
                <a:lnTo>
                  <a:pt x="25" y="87"/>
                </a:lnTo>
                <a:lnTo>
                  <a:pt x="29" y="90"/>
                </a:lnTo>
                <a:lnTo>
                  <a:pt x="30" y="88"/>
                </a:lnTo>
                <a:lnTo>
                  <a:pt x="31" y="86"/>
                </a:lnTo>
                <a:lnTo>
                  <a:pt x="31" y="83"/>
                </a:lnTo>
                <a:lnTo>
                  <a:pt x="33" y="81"/>
                </a:lnTo>
                <a:lnTo>
                  <a:pt x="31" y="79"/>
                </a:lnTo>
                <a:lnTo>
                  <a:pt x="29" y="77"/>
                </a:lnTo>
                <a:lnTo>
                  <a:pt x="28" y="76"/>
                </a:lnTo>
                <a:lnTo>
                  <a:pt x="28" y="73"/>
                </a:lnTo>
                <a:lnTo>
                  <a:pt x="29" y="71"/>
                </a:lnTo>
                <a:lnTo>
                  <a:pt x="31" y="67"/>
                </a:lnTo>
                <a:lnTo>
                  <a:pt x="33" y="64"/>
                </a:lnTo>
                <a:lnTo>
                  <a:pt x="36" y="62"/>
                </a:lnTo>
                <a:lnTo>
                  <a:pt x="41" y="59"/>
                </a:lnTo>
                <a:lnTo>
                  <a:pt x="45" y="58"/>
                </a:lnTo>
                <a:lnTo>
                  <a:pt x="50" y="58"/>
                </a:lnTo>
                <a:lnTo>
                  <a:pt x="54" y="58"/>
                </a:lnTo>
                <a:lnTo>
                  <a:pt x="58" y="58"/>
                </a:lnTo>
                <a:lnTo>
                  <a:pt x="60" y="58"/>
                </a:lnTo>
                <a:lnTo>
                  <a:pt x="63" y="58"/>
                </a:lnTo>
                <a:lnTo>
                  <a:pt x="65" y="57"/>
                </a:lnTo>
                <a:lnTo>
                  <a:pt x="75" y="57"/>
                </a:lnTo>
                <a:lnTo>
                  <a:pt x="75" y="62"/>
                </a:lnTo>
                <a:lnTo>
                  <a:pt x="72" y="62"/>
                </a:lnTo>
                <a:lnTo>
                  <a:pt x="69" y="61"/>
                </a:lnTo>
                <a:lnTo>
                  <a:pt x="67" y="61"/>
                </a:lnTo>
                <a:lnTo>
                  <a:pt x="66" y="60"/>
                </a:lnTo>
                <a:lnTo>
                  <a:pt x="64" y="60"/>
                </a:lnTo>
                <a:lnTo>
                  <a:pt x="60" y="60"/>
                </a:lnTo>
                <a:lnTo>
                  <a:pt x="56" y="62"/>
                </a:lnTo>
                <a:lnTo>
                  <a:pt x="54" y="64"/>
                </a:lnTo>
                <a:lnTo>
                  <a:pt x="53" y="67"/>
                </a:lnTo>
                <a:lnTo>
                  <a:pt x="53" y="69"/>
                </a:lnTo>
                <a:lnTo>
                  <a:pt x="54" y="71"/>
                </a:lnTo>
                <a:lnTo>
                  <a:pt x="55" y="72"/>
                </a:lnTo>
                <a:lnTo>
                  <a:pt x="56" y="73"/>
                </a:lnTo>
                <a:lnTo>
                  <a:pt x="58" y="75"/>
                </a:lnTo>
                <a:lnTo>
                  <a:pt x="58" y="77"/>
                </a:lnTo>
                <a:lnTo>
                  <a:pt x="59" y="79"/>
                </a:lnTo>
                <a:lnTo>
                  <a:pt x="60" y="81"/>
                </a:lnTo>
                <a:lnTo>
                  <a:pt x="60" y="82"/>
                </a:lnTo>
                <a:lnTo>
                  <a:pt x="60" y="83"/>
                </a:lnTo>
                <a:lnTo>
                  <a:pt x="60" y="84"/>
                </a:lnTo>
                <a:lnTo>
                  <a:pt x="60" y="85"/>
                </a:lnTo>
                <a:lnTo>
                  <a:pt x="52" y="85"/>
                </a:lnTo>
                <a:lnTo>
                  <a:pt x="52" y="83"/>
                </a:lnTo>
                <a:lnTo>
                  <a:pt x="52" y="81"/>
                </a:lnTo>
                <a:lnTo>
                  <a:pt x="52" y="80"/>
                </a:lnTo>
                <a:lnTo>
                  <a:pt x="53" y="78"/>
                </a:lnTo>
                <a:lnTo>
                  <a:pt x="52" y="76"/>
                </a:lnTo>
                <a:lnTo>
                  <a:pt x="50" y="75"/>
                </a:lnTo>
                <a:lnTo>
                  <a:pt x="48" y="73"/>
                </a:lnTo>
                <a:lnTo>
                  <a:pt x="46" y="73"/>
                </a:lnTo>
                <a:lnTo>
                  <a:pt x="43" y="73"/>
                </a:lnTo>
                <a:lnTo>
                  <a:pt x="42" y="75"/>
                </a:lnTo>
                <a:lnTo>
                  <a:pt x="40" y="77"/>
                </a:lnTo>
                <a:lnTo>
                  <a:pt x="39" y="79"/>
                </a:lnTo>
                <a:lnTo>
                  <a:pt x="38" y="81"/>
                </a:lnTo>
                <a:lnTo>
                  <a:pt x="38" y="84"/>
                </a:lnTo>
                <a:lnTo>
                  <a:pt x="37" y="85"/>
                </a:lnTo>
                <a:lnTo>
                  <a:pt x="37" y="86"/>
                </a:lnTo>
                <a:lnTo>
                  <a:pt x="36" y="91"/>
                </a:lnTo>
                <a:lnTo>
                  <a:pt x="35" y="94"/>
                </a:lnTo>
                <a:lnTo>
                  <a:pt x="33" y="96"/>
                </a:lnTo>
                <a:lnTo>
                  <a:pt x="31" y="96"/>
                </a:lnTo>
                <a:lnTo>
                  <a:pt x="31" y="95"/>
                </a:lnTo>
                <a:lnTo>
                  <a:pt x="30" y="94"/>
                </a:lnTo>
                <a:lnTo>
                  <a:pt x="27" y="93"/>
                </a:lnTo>
                <a:lnTo>
                  <a:pt x="25" y="92"/>
                </a:lnTo>
                <a:lnTo>
                  <a:pt x="23" y="91"/>
                </a:lnTo>
                <a:lnTo>
                  <a:pt x="20" y="90"/>
                </a:lnTo>
                <a:lnTo>
                  <a:pt x="18" y="89"/>
                </a:lnTo>
                <a:lnTo>
                  <a:pt x="16" y="88"/>
                </a:lnTo>
                <a:lnTo>
                  <a:pt x="14" y="87"/>
                </a:lnTo>
                <a:lnTo>
                  <a:pt x="12" y="86"/>
                </a:lnTo>
                <a:lnTo>
                  <a:pt x="10" y="88"/>
                </a:lnTo>
                <a:lnTo>
                  <a:pt x="8" y="91"/>
                </a:lnTo>
                <a:lnTo>
                  <a:pt x="6" y="95"/>
                </a:lnTo>
                <a:lnTo>
                  <a:pt x="5" y="99"/>
                </a:lnTo>
                <a:lnTo>
                  <a:pt x="4" y="104"/>
                </a:lnTo>
                <a:lnTo>
                  <a:pt x="3" y="109"/>
                </a:lnTo>
                <a:lnTo>
                  <a:pt x="2" y="115"/>
                </a:lnTo>
                <a:lnTo>
                  <a:pt x="0" y="121"/>
                </a:lnTo>
                <a:lnTo>
                  <a:pt x="0" y="125"/>
                </a:lnTo>
                <a:lnTo>
                  <a:pt x="1" y="129"/>
                </a:lnTo>
                <a:lnTo>
                  <a:pt x="3" y="131"/>
                </a:lnTo>
                <a:lnTo>
                  <a:pt x="6" y="132"/>
                </a:lnTo>
                <a:lnTo>
                  <a:pt x="9" y="134"/>
                </a:lnTo>
                <a:lnTo>
                  <a:pt x="12" y="136"/>
                </a:lnTo>
                <a:lnTo>
                  <a:pt x="15" y="138"/>
                </a:lnTo>
                <a:lnTo>
                  <a:pt x="17" y="140"/>
                </a:lnTo>
                <a:lnTo>
                  <a:pt x="17" y="149"/>
                </a:lnTo>
                <a:lnTo>
                  <a:pt x="12" y="144"/>
                </a:lnTo>
                <a:lnTo>
                  <a:pt x="9" y="145"/>
                </a:lnTo>
                <a:lnTo>
                  <a:pt x="6" y="146"/>
                </a:lnTo>
                <a:lnTo>
                  <a:pt x="4" y="148"/>
                </a:lnTo>
                <a:lnTo>
                  <a:pt x="3" y="150"/>
                </a:lnTo>
                <a:lnTo>
                  <a:pt x="3" y="151"/>
                </a:lnTo>
                <a:lnTo>
                  <a:pt x="3" y="153"/>
                </a:lnTo>
                <a:lnTo>
                  <a:pt x="3" y="154"/>
                </a:lnTo>
                <a:lnTo>
                  <a:pt x="3" y="156"/>
                </a:lnTo>
                <a:lnTo>
                  <a:pt x="3" y="158"/>
                </a:lnTo>
                <a:lnTo>
                  <a:pt x="3" y="160"/>
                </a:lnTo>
                <a:lnTo>
                  <a:pt x="3" y="163"/>
                </a:lnTo>
                <a:lnTo>
                  <a:pt x="3" y="165"/>
                </a:lnTo>
                <a:lnTo>
                  <a:pt x="4" y="169"/>
                </a:lnTo>
                <a:lnTo>
                  <a:pt x="5" y="173"/>
                </a:lnTo>
                <a:lnTo>
                  <a:pt x="8" y="176"/>
                </a:lnTo>
                <a:lnTo>
                  <a:pt x="10" y="177"/>
                </a:lnTo>
                <a:lnTo>
                  <a:pt x="13" y="177"/>
                </a:lnTo>
                <a:lnTo>
                  <a:pt x="16" y="177"/>
                </a:lnTo>
                <a:lnTo>
                  <a:pt x="19" y="177"/>
                </a:lnTo>
                <a:lnTo>
                  <a:pt x="22" y="177"/>
                </a:lnTo>
                <a:lnTo>
                  <a:pt x="23" y="182"/>
                </a:lnTo>
                <a:lnTo>
                  <a:pt x="25" y="186"/>
                </a:lnTo>
                <a:lnTo>
                  <a:pt x="28" y="187"/>
                </a:lnTo>
                <a:lnTo>
                  <a:pt x="31" y="188"/>
                </a:lnTo>
                <a:lnTo>
                  <a:pt x="31" y="190"/>
                </a:lnTo>
                <a:lnTo>
                  <a:pt x="31" y="192"/>
                </a:lnTo>
                <a:lnTo>
                  <a:pt x="31" y="194"/>
                </a:lnTo>
                <a:lnTo>
                  <a:pt x="32" y="196"/>
                </a:lnTo>
                <a:lnTo>
                  <a:pt x="31" y="197"/>
                </a:lnTo>
                <a:lnTo>
                  <a:pt x="31" y="199"/>
                </a:lnTo>
                <a:lnTo>
                  <a:pt x="31" y="201"/>
                </a:lnTo>
                <a:lnTo>
                  <a:pt x="31" y="203"/>
                </a:lnTo>
                <a:lnTo>
                  <a:pt x="28" y="203"/>
                </a:lnTo>
                <a:lnTo>
                  <a:pt x="27" y="203"/>
                </a:lnTo>
                <a:lnTo>
                  <a:pt x="26" y="204"/>
                </a:lnTo>
                <a:lnTo>
                  <a:pt x="25" y="206"/>
                </a:lnTo>
                <a:lnTo>
                  <a:pt x="23" y="208"/>
                </a:lnTo>
                <a:lnTo>
                  <a:pt x="22" y="210"/>
                </a:lnTo>
                <a:lnTo>
                  <a:pt x="20" y="212"/>
                </a:lnTo>
                <a:lnTo>
                  <a:pt x="19" y="213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D1D2D4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reeform 244">
            <a:extLst>
              <a:ext uri="{FF2B5EF4-FFF2-40B4-BE49-F238E27FC236}">
                <a16:creationId xmlns="" xmlns:a16="http://schemas.microsoft.com/office/drawing/2014/main" id="{D2FF0E2F-52DE-4317-8993-DE243B9B7697}"/>
              </a:ext>
            </a:extLst>
          </p:cNvPr>
          <p:cNvSpPr>
            <a:spLocks/>
          </p:cNvSpPr>
          <p:nvPr/>
        </p:nvSpPr>
        <p:spPr bwMode="auto">
          <a:xfrm>
            <a:off x="2095408" y="1646225"/>
            <a:ext cx="1640297" cy="2126807"/>
          </a:xfrm>
          <a:custGeom>
            <a:avLst/>
            <a:gdLst>
              <a:gd name="T0" fmla="*/ 718 w 835"/>
              <a:gd name="T1" fmla="*/ 101 h 1151"/>
              <a:gd name="T2" fmla="*/ 677 w 835"/>
              <a:gd name="T3" fmla="*/ 212 h 1151"/>
              <a:gd name="T4" fmla="*/ 551 w 835"/>
              <a:gd name="T5" fmla="*/ 189 h 1151"/>
              <a:gd name="T6" fmla="*/ 518 w 835"/>
              <a:gd name="T7" fmla="*/ 277 h 1151"/>
              <a:gd name="T8" fmla="*/ 463 w 835"/>
              <a:gd name="T9" fmla="*/ 311 h 1151"/>
              <a:gd name="T10" fmla="*/ 416 w 835"/>
              <a:gd name="T11" fmla="*/ 383 h 1151"/>
              <a:gd name="T12" fmla="*/ 366 w 835"/>
              <a:gd name="T13" fmla="*/ 502 h 1151"/>
              <a:gd name="T14" fmla="*/ 352 w 835"/>
              <a:gd name="T15" fmla="*/ 657 h 1151"/>
              <a:gd name="T16" fmla="*/ 283 w 835"/>
              <a:gd name="T17" fmla="*/ 715 h 1151"/>
              <a:gd name="T18" fmla="*/ 314 w 835"/>
              <a:gd name="T19" fmla="*/ 893 h 1151"/>
              <a:gd name="T20" fmla="*/ 288 w 835"/>
              <a:gd name="T21" fmla="*/ 998 h 1151"/>
              <a:gd name="T22" fmla="*/ 261 w 835"/>
              <a:gd name="T23" fmla="*/ 1064 h 1151"/>
              <a:gd name="T24" fmla="*/ 226 w 835"/>
              <a:gd name="T25" fmla="*/ 1028 h 1151"/>
              <a:gd name="T26" fmla="*/ 180 w 835"/>
              <a:gd name="T27" fmla="*/ 1081 h 1151"/>
              <a:gd name="T28" fmla="*/ 81 w 835"/>
              <a:gd name="T29" fmla="*/ 1146 h 1151"/>
              <a:gd name="T30" fmla="*/ 39 w 835"/>
              <a:gd name="T31" fmla="*/ 1073 h 1151"/>
              <a:gd name="T32" fmla="*/ 13 w 835"/>
              <a:gd name="T33" fmla="*/ 1041 h 1151"/>
              <a:gd name="T34" fmla="*/ 41 w 835"/>
              <a:gd name="T35" fmla="*/ 1008 h 1151"/>
              <a:gd name="T36" fmla="*/ 63 w 835"/>
              <a:gd name="T37" fmla="*/ 950 h 1151"/>
              <a:gd name="T38" fmla="*/ 10 w 835"/>
              <a:gd name="T39" fmla="*/ 961 h 1151"/>
              <a:gd name="T40" fmla="*/ 7 w 835"/>
              <a:gd name="T41" fmla="*/ 902 h 1151"/>
              <a:gd name="T42" fmla="*/ 104 w 835"/>
              <a:gd name="T43" fmla="*/ 897 h 1151"/>
              <a:gd name="T44" fmla="*/ 10 w 835"/>
              <a:gd name="T45" fmla="*/ 884 h 1151"/>
              <a:gd name="T46" fmla="*/ 18 w 835"/>
              <a:gd name="T47" fmla="*/ 854 h 1151"/>
              <a:gd name="T48" fmla="*/ 31 w 835"/>
              <a:gd name="T49" fmla="*/ 814 h 1151"/>
              <a:gd name="T50" fmla="*/ 79 w 835"/>
              <a:gd name="T51" fmla="*/ 791 h 1151"/>
              <a:gd name="T52" fmla="*/ 109 w 835"/>
              <a:gd name="T53" fmla="*/ 780 h 1151"/>
              <a:gd name="T54" fmla="*/ 135 w 835"/>
              <a:gd name="T55" fmla="*/ 745 h 1151"/>
              <a:gd name="T56" fmla="*/ 173 w 835"/>
              <a:gd name="T57" fmla="*/ 715 h 1151"/>
              <a:gd name="T58" fmla="*/ 236 w 835"/>
              <a:gd name="T59" fmla="*/ 697 h 1151"/>
              <a:gd name="T60" fmla="*/ 195 w 835"/>
              <a:gd name="T61" fmla="*/ 678 h 1151"/>
              <a:gd name="T62" fmla="*/ 234 w 835"/>
              <a:gd name="T63" fmla="*/ 619 h 1151"/>
              <a:gd name="T64" fmla="*/ 234 w 835"/>
              <a:gd name="T65" fmla="*/ 589 h 1151"/>
              <a:gd name="T66" fmla="*/ 291 w 835"/>
              <a:gd name="T67" fmla="*/ 568 h 1151"/>
              <a:gd name="T68" fmla="*/ 289 w 835"/>
              <a:gd name="T69" fmla="*/ 520 h 1151"/>
              <a:gd name="T70" fmla="*/ 305 w 835"/>
              <a:gd name="T71" fmla="*/ 483 h 1151"/>
              <a:gd name="T72" fmla="*/ 314 w 835"/>
              <a:gd name="T73" fmla="*/ 439 h 1151"/>
              <a:gd name="T74" fmla="*/ 350 w 835"/>
              <a:gd name="T75" fmla="*/ 390 h 1151"/>
              <a:gd name="T76" fmla="*/ 375 w 835"/>
              <a:gd name="T77" fmla="*/ 356 h 1151"/>
              <a:gd name="T78" fmla="*/ 378 w 835"/>
              <a:gd name="T79" fmla="*/ 313 h 1151"/>
              <a:gd name="T80" fmla="*/ 412 w 835"/>
              <a:gd name="T81" fmla="*/ 303 h 1151"/>
              <a:gd name="T82" fmla="*/ 435 w 835"/>
              <a:gd name="T83" fmla="*/ 287 h 1151"/>
              <a:gd name="T84" fmla="*/ 433 w 835"/>
              <a:gd name="T85" fmla="*/ 240 h 1151"/>
              <a:gd name="T86" fmla="*/ 415 w 835"/>
              <a:gd name="T87" fmla="*/ 225 h 1151"/>
              <a:gd name="T88" fmla="*/ 454 w 835"/>
              <a:gd name="T89" fmla="*/ 190 h 1151"/>
              <a:gd name="T90" fmla="*/ 487 w 835"/>
              <a:gd name="T91" fmla="*/ 193 h 1151"/>
              <a:gd name="T92" fmla="*/ 502 w 835"/>
              <a:gd name="T93" fmla="*/ 164 h 1151"/>
              <a:gd name="T94" fmla="*/ 525 w 835"/>
              <a:gd name="T95" fmla="*/ 169 h 1151"/>
              <a:gd name="T96" fmla="*/ 566 w 835"/>
              <a:gd name="T97" fmla="*/ 135 h 1151"/>
              <a:gd name="T98" fmla="*/ 577 w 835"/>
              <a:gd name="T99" fmla="*/ 103 h 1151"/>
              <a:gd name="T100" fmla="*/ 597 w 835"/>
              <a:gd name="T101" fmla="*/ 99 h 1151"/>
              <a:gd name="T102" fmla="*/ 620 w 835"/>
              <a:gd name="T103" fmla="*/ 72 h 1151"/>
              <a:gd name="T104" fmla="*/ 634 w 835"/>
              <a:gd name="T105" fmla="*/ 30 h 1151"/>
              <a:gd name="T106" fmla="*/ 660 w 835"/>
              <a:gd name="T107" fmla="*/ 24 h 1151"/>
              <a:gd name="T108" fmla="*/ 659 w 835"/>
              <a:gd name="T109" fmla="*/ 89 h 1151"/>
              <a:gd name="T110" fmla="*/ 685 w 835"/>
              <a:gd name="T111" fmla="*/ 52 h 1151"/>
              <a:gd name="T112" fmla="*/ 707 w 835"/>
              <a:gd name="T113" fmla="*/ 1 h 1151"/>
              <a:gd name="T114" fmla="*/ 718 w 835"/>
              <a:gd name="T115" fmla="*/ 42 h 1151"/>
              <a:gd name="T116" fmla="*/ 740 w 835"/>
              <a:gd name="T117" fmla="*/ 18 h 1151"/>
              <a:gd name="T118" fmla="*/ 798 w 835"/>
              <a:gd name="T119" fmla="*/ 30 h 1151"/>
              <a:gd name="T120" fmla="*/ 755 w 835"/>
              <a:gd name="T121" fmla="*/ 78 h 1151"/>
              <a:gd name="T122" fmla="*/ 792 w 835"/>
              <a:gd name="T123" fmla="*/ 103 h 1151"/>
              <a:gd name="T124" fmla="*/ 813 w 835"/>
              <a:gd name="T125" fmla="*/ 108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35" h="1151">
                <a:moveTo>
                  <a:pt x="791" y="166"/>
                </a:moveTo>
                <a:lnTo>
                  <a:pt x="788" y="166"/>
                </a:lnTo>
                <a:lnTo>
                  <a:pt x="785" y="166"/>
                </a:lnTo>
                <a:lnTo>
                  <a:pt x="782" y="165"/>
                </a:lnTo>
                <a:lnTo>
                  <a:pt x="781" y="164"/>
                </a:lnTo>
                <a:lnTo>
                  <a:pt x="779" y="162"/>
                </a:lnTo>
                <a:lnTo>
                  <a:pt x="779" y="160"/>
                </a:lnTo>
                <a:lnTo>
                  <a:pt x="778" y="158"/>
                </a:lnTo>
                <a:lnTo>
                  <a:pt x="778" y="155"/>
                </a:lnTo>
                <a:lnTo>
                  <a:pt x="779" y="151"/>
                </a:lnTo>
                <a:lnTo>
                  <a:pt x="780" y="147"/>
                </a:lnTo>
                <a:lnTo>
                  <a:pt x="782" y="144"/>
                </a:lnTo>
                <a:lnTo>
                  <a:pt x="784" y="141"/>
                </a:lnTo>
                <a:lnTo>
                  <a:pt x="786" y="137"/>
                </a:lnTo>
                <a:lnTo>
                  <a:pt x="787" y="134"/>
                </a:lnTo>
                <a:lnTo>
                  <a:pt x="788" y="131"/>
                </a:lnTo>
                <a:lnTo>
                  <a:pt x="787" y="126"/>
                </a:lnTo>
                <a:lnTo>
                  <a:pt x="784" y="119"/>
                </a:lnTo>
                <a:lnTo>
                  <a:pt x="780" y="114"/>
                </a:lnTo>
                <a:lnTo>
                  <a:pt x="777" y="111"/>
                </a:lnTo>
                <a:lnTo>
                  <a:pt x="773" y="110"/>
                </a:lnTo>
                <a:lnTo>
                  <a:pt x="770" y="109"/>
                </a:lnTo>
                <a:lnTo>
                  <a:pt x="765" y="109"/>
                </a:lnTo>
                <a:lnTo>
                  <a:pt x="761" y="108"/>
                </a:lnTo>
                <a:lnTo>
                  <a:pt x="756" y="106"/>
                </a:lnTo>
                <a:lnTo>
                  <a:pt x="752" y="103"/>
                </a:lnTo>
                <a:lnTo>
                  <a:pt x="748" y="101"/>
                </a:lnTo>
                <a:lnTo>
                  <a:pt x="745" y="98"/>
                </a:lnTo>
                <a:lnTo>
                  <a:pt x="742" y="95"/>
                </a:lnTo>
                <a:lnTo>
                  <a:pt x="738" y="92"/>
                </a:lnTo>
                <a:lnTo>
                  <a:pt x="736" y="90"/>
                </a:lnTo>
                <a:lnTo>
                  <a:pt x="734" y="89"/>
                </a:lnTo>
                <a:lnTo>
                  <a:pt x="731" y="89"/>
                </a:lnTo>
                <a:lnTo>
                  <a:pt x="726" y="91"/>
                </a:lnTo>
                <a:lnTo>
                  <a:pt x="723" y="93"/>
                </a:lnTo>
                <a:lnTo>
                  <a:pt x="721" y="96"/>
                </a:lnTo>
                <a:lnTo>
                  <a:pt x="720" y="99"/>
                </a:lnTo>
                <a:lnTo>
                  <a:pt x="718" y="101"/>
                </a:lnTo>
                <a:lnTo>
                  <a:pt x="717" y="104"/>
                </a:lnTo>
                <a:lnTo>
                  <a:pt x="713" y="106"/>
                </a:lnTo>
                <a:lnTo>
                  <a:pt x="709" y="106"/>
                </a:lnTo>
                <a:lnTo>
                  <a:pt x="708" y="106"/>
                </a:lnTo>
                <a:lnTo>
                  <a:pt x="706" y="106"/>
                </a:lnTo>
                <a:lnTo>
                  <a:pt x="703" y="106"/>
                </a:lnTo>
                <a:lnTo>
                  <a:pt x="701" y="106"/>
                </a:lnTo>
                <a:lnTo>
                  <a:pt x="698" y="106"/>
                </a:lnTo>
                <a:lnTo>
                  <a:pt x="697" y="107"/>
                </a:lnTo>
                <a:lnTo>
                  <a:pt x="696" y="108"/>
                </a:lnTo>
                <a:lnTo>
                  <a:pt x="696" y="111"/>
                </a:lnTo>
                <a:lnTo>
                  <a:pt x="695" y="116"/>
                </a:lnTo>
                <a:lnTo>
                  <a:pt x="694" y="119"/>
                </a:lnTo>
                <a:lnTo>
                  <a:pt x="692" y="122"/>
                </a:lnTo>
                <a:lnTo>
                  <a:pt x="690" y="124"/>
                </a:lnTo>
                <a:lnTo>
                  <a:pt x="687" y="128"/>
                </a:lnTo>
                <a:lnTo>
                  <a:pt x="686" y="134"/>
                </a:lnTo>
                <a:lnTo>
                  <a:pt x="684" y="142"/>
                </a:lnTo>
                <a:lnTo>
                  <a:pt x="684" y="154"/>
                </a:lnTo>
                <a:lnTo>
                  <a:pt x="685" y="165"/>
                </a:lnTo>
                <a:lnTo>
                  <a:pt x="686" y="172"/>
                </a:lnTo>
                <a:lnTo>
                  <a:pt x="687" y="176"/>
                </a:lnTo>
                <a:lnTo>
                  <a:pt x="688" y="179"/>
                </a:lnTo>
                <a:lnTo>
                  <a:pt x="689" y="181"/>
                </a:lnTo>
                <a:lnTo>
                  <a:pt x="689" y="183"/>
                </a:lnTo>
                <a:lnTo>
                  <a:pt x="690" y="185"/>
                </a:lnTo>
                <a:lnTo>
                  <a:pt x="690" y="189"/>
                </a:lnTo>
                <a:lnTo>
                  <a:pt x="690" y="191"/>
                </a:lnTo>
                <a:lnTo>
                  <a:pt x="689" y="193"/>
                </a:lnTo>
                <a:lnTo>
                  <a:pt x="689" y="195"/>
                </a:lnTo>
                <a:lnTo>
                  <a:pt x="688" y="197"/>
                </a:lnTo>
                <a:lnTo>
                  <a:pt x="687" y="199"/>
                </a:lnTo>
                <a:lnTo>
                  <a:pt x="686" y="201"/>
                </a:lnTo>
                <a:lnTo>
                  <a:pt x="686" y="203"/>
                </a:lnTo>
                <a:lnTo>
                  <a:pt x="686" y="205"/>
                </a:lnTo>
                <a:lnTo>
                  <a:pt x="680" y="206"/>
                </a:lnTo>
                <a:lnTo>
                  <a:pt x="677" y="208"/>
                </a:lnTo>
                <a:lnTo>
                  <a:pt x="677" y="212"/>
                </a:lnTo>
                <a:lnTo>
                  <a:pt x="677" y="216"/>
                </a:lnTo>
                <a:lnTo>
                  <a:pt x="677" y="221"/>
                </a:lnTo>
                <a:lnTo>
                  <a:pt x="677" y="225"/>
                </a:lnTo>
                <a:lnTo>
                  <a:pt x="677" y="229"/>
                </a:lnTo>
                <a:lnTo>
                  <a:pt x="676" y="231"/>
                </a:lnTo>
                <a:lnTo>
                  <a:pt x="674" y="231"/>
                </a:lnTo>
                <a:lnTo>
                  <a:pt x="672" y="231"/>
                </a:lnTo>
                <a:lnTo>
                  <a:pt x="670" y="229"/>
                </a:lnTo>
                <a:lnTo>
                  <a:pt x="668" y="228"/>
                </a:lnTo>
                <a:lnTo>
                  <a:pt x="665" y="227"/>
                </a:lnTo>
                <a:lnTo>
                  <a:pt x="662" y="226"/>
                </a:lnTo>
                <a:lnTo>
                  <a:pt x="658" y="225"/>
                </a:lnTo>
                <a:lnTo>
                  <a:pt x="653" y="225"/>
                </a:lnTo>
                <a:lnTo>
                  <a:pt x="651" y="225"/>
                </a:lnTo>
                <a:lnTo>
                  <a:pt x="649" y="224"/>
                </a:lnTo>
                <a:lnTo>
                  <a:pt x="647" y="223"/>
                </a:lnTo>
                <a:lnTo>
                  <a:pt x="646" y="221"/>
                </a:lnTo>
                <a:lnTo>
                  <a:pt x="644" y="220"/>
                </a:lnTo>
                <a:lnTo>
                  <a:pt x="642" y="218"/>
                </a:lnTo>
                <a:lnTo>
                  <a:pt x="640" y="217"/>
                </a:lnTo>
                <a:lnTo>
                  <a:pt x="638" y="216"/>
                </a:lnTo>
                <a:lnTo>
                  <a:pt x="637" y="217"/>
                </a:lnTo>
                <a:lnTo>
                  <a:pt x="636" y="219"/>
                </a:lnTo>
                <a:lnTo>
                  <a:pt x="634" y="222"/>
                </a:lnTo>
                <a:lnTo>
                  <a:pt x="632" y="226"/>
                </a:lnTo>
                <a:lnTo>
                  <a:pt x="629" y="230"/>
                </a:lnTo>
                <a:lnTo>
                  <a:pt x="624" y="233"/>
                </a:lnTo>
                <a:lnTo>
                  <a:pt x="617" y="235"/>
                </a:lnTo>
                <a:lnTo>
                  <a:pt x="609" y="235"/>
                </a:lnTo>
                <a:lnTo>
                  <a:pt x="598" y="231"/>
                </a:lnTo>
                <a:lnTo>
                  <a:pt x="589" y="226"/>
                </a:lnTo>
                <a:lnTo>
                  <a:pt x="583" y="218"/>
                </a:lnTo>
                <a:lnTo>
                  <a:pt x="577" y="210"/>
                </a:lnTo>
                <a:lnTo>
                  <a:pt x="573" y="201"/>
                </a:lnTo>
                <a:lnTo>
                  <a:pt x="568" y="194"/>
                </a:lnTo>
                <a:lnTo>
                  <a:pt x="562" y="189"/>
                </a:lnTo>
                <a:lnTo>
                  <a:pt x="555" y="188"/>
                </a:lnTo>
                <a:lnTo>
                  <a:pt x="551" y="189"/>
                </a:lnTo>
                <a:lnTo>
                  <a:pt x="549" y="190"/>
                </a:lnTo>
                <a:lnTo>
                  <a:pt x="548" y="192"/>
                </a:lnTo>
                <a:lnTo>
                  <a:pt x="547" y="195"/>
                </a:lnTo>
                <a:lnTo>
                  <a:pt x="547" y="199"/>
                </a:lnTo>
                <a:lnTo>
                  <a:pt x="547" y="202"/>
                </a:lnTo>
                <a:lnTo>
                  <a:pt x="548" y="206"/>
                </a:lnTo>
                <a:lnTo>
                  <a:pt x="548" y="210"/>
                </a:lnTo>
                <a:lnTo>
                  <a:pt x="546" y="212"/>
                </a:lnTo>
                <a:lnTo>
                  <a:pt x="543" y="212"/>
                </a:lnTo>
                <a:lnTo>
                  <a:pt x="540" y="213"/>
                </a:lnTo>
                <a:lnTo>
                  <a:pt x="538" y="216"/>
                </a:lnTo>
                <a:lnTo>
                  <a:pt x="537" y="216"/>
                </a:lnTo>
                <a:lnTo>
                  <a:pt x="535" y="215"/>
                </a:lnTo>
                <a:lnTo>
                  <a:pt x="533" y="214"/>
                </a:lnTo>
                <a:lnTo>
                  <a:pt x="531" y="214"/>
                </a:lnTo>
                <a:lnTo>
                  <a:pt x="528" y="214"/>
                </a:lnTo>
                <a:lnTo>
                  <a:pt x="526" y="214"/>
                </a:lnTo>
                <a:lnTo>
                  <a:pt x="523" y="215"/>
                </a:lnTo>
                <a:lnTo>
                  <a:pt x="521" y="217"/>
                </a:lnTo>
                <a:lnTo>
                  <a:pt x="521" y="219"/>
                </a:lnTo>
                <a:lnTo>
                  <a:pt x="522" y="221"/>
                </a:lnTo>
                <a:lnTo>
                  <a:pt x="523" y="224"/>
                </a:lnTo>
                <a:lnTo>
                  <a:pt x="525" y="227"/>
                </a:lnTo>
                <a:lnTo>
                  <a:pt x="527" y="231"/>
                </a:lnTo>
                <a:lnTo>
                  <a:pt x="528" y="237"/>
                </a:lnTo>
                <a:lnTo>
                  <a:pt x="528" y="243"/>
                </a:lnTo>
                <a:lnTo>
                  <a:pt x="526" y="251"/>
                </a:lnTo>
                <a:lnTo>
                  <a:pt x="523" y="253"/>
                </a:lnTo>
                <a:lnTo>
                  <a:pt x="522" y="254"/>
                </a:lnTo>
                <a:lnTo>
                  <a:pt x="521" y="256"/>
                </a:lnTo>
                <a:lnTo>
                  <a:pt x="521" y="259"/>
                </a:lnTo>
                <a:lnTo>
                  <a:pt x="521" y="263"/>
                </a:lnTo>
                <a:lnTo>
                  <a:pt x="523" y="265"/>
                </a:lnTo>
                <a:lnTo>
                  <a:pt x="524" y="266"/>
                </a:lnTo>
                <a:lnTo>
                  <a:pt x="525" y="269"/>
                </a:lnTo>
                <a:lnTo>
                  <a:pt x="524" y="272"/>
                </a:lnTo>
                <a:lnTo>
                  <a:pt x="521" y="275"/>
                </a:lnTo>
                <a:lnTo>
                  <a:pt x="518" y="277"/>
                </a:lnTo>
                <a:lnTo>
                  <a:pt x="515" y="278"/>
                </a:lnTo>
                <a:lnTo>
                  <a:pt x="511" y="277"/>
                </a:lnTo>
                <a:lnTo>
                  <a:pt x="508" y="276"/>
                </a:lnTo>
                <a:lnTo>
                  <a:pt x="505" y="274"/>
                </a:lnTo>
                <a:lnTo>
                  <a:pt x="502" y="273"/>
                </a:lnTo>
                <a:lnTo>
                  <a:pt x="500" y="271"/>
                </a:lnTo>
                <a:lnTo>
                  <a:pt x="497" y="270"/>
                </a:lnTo>
                <a:lnTo>
                  <a:pt x="494" y="268"/>
                </a:lnTo>
                <a:lnTo>
                  <a:pt x="490" y="268"/>
                </a:lnTo>
                <a:lnTo>
                  <a:pt x="486" y="268"/>
                </a:lnTo>
                <a:lnTo>
                  <a:pt x="484" y="268"/>
                </a:lnTo>
                <a:lnTo>
                  <a:pt x="481" y="269"/>
                </a:lnTo>
                <a:lnTo>
                  <a:pt x="478" y="269"/>
                </a:lnTo>
                <a:lnTo>
                  <a:pt x="476" y="269"/>
                </a:lnTo>
                <a:lnTo>
                  <a:pt x="474" y="269"/>
                </a:lnTo>
                <a:lnTo>
                  <a:pt x="473" y="269"/>
                </a:lnTo>
                <a:lnTo>
                  <a:pt x="471" y="269"/>
                </a:lnTo>
                <a:lnTo>
                  <a:pt x="470" y="269"/>
                </a:lnTo>
                <a:lnTo>
                  <a:pt x="469" y="268"/>
                </a:lnTo>
                <a:lnTo>
                  <a:pt x="467" y="268"/>
                </a:lnTo>
                <a:lnTo>
                  <a:pt x="466" y="266"/>
                </a:lnTo>
                <a:lnTo>
                  <a:pt x="463" y="268"/>
                </a:lnTo>
                <a:lnTo>
                  <a:pt x="461" y="271"/>
                </a:lnTo>
                <a:lnTo>
                  <a:pt x="460" y="274"/>
                </a:lnTo>
                <a:lnTo>
                  <a:pt x="460" y="277"/>
                </a:lnTo>
                <a:lnTo>
                  <a:pt x="459" y="280"/>
                </a:lnTo>
                <a:lnTo>
                  <a:pt x="460" y="283"/>
                </a:lnTo>
                <a:lnTo>
                  <a:pt x="461" y="286"/>
                </a:lnTo>
                <a:lnTo>
                  <a:pt x="463" y="288"/>
                </a:lnTo>
                <a:lnTo>
                  <a:pt x="465" y="290"/>
                </a:lnTo>
                <a:lnTo>
                  <a:pt x="465" y="293"/>
                </a:lnTo>
                <a:lnTo>
                  <a:pt x="465" y="295"/>
                </a:lnTo>
                <a:lnTo>
                  <a:pt x="465" y="297"/>
                </a:lnTo>
                <a:lnTo>
                  <a:pt x="465" y="300"/>
                </a:lnTo>
                <a:lnTo>
                  <a:pt x="464" y="302"/>
                </a:lnTo>
                <a:lnTo>
                  <a:pt x="463" y="305"/>
                </a:lnTo>
                <a:lnTo>
                  <a:pt x="463" y="307"/>
                </a:lnTo>
                <a:lnTo>
                  <a:pt x="463" y="311"/>
                </a:lnTo>
                <a:lnTo>
                  <a:pt x="462" y="314"/>
                </a:lnTo>
                <a:lnTo>
                  <a:pt x="459" y="316"/>
                </a:lnTo>
                <a:lnTo>
                  <a:pt x="454" y="317"/>
                </a:lnTo>
                <a:lnTo>
                  <a:pt x="453" y="316"/>
                </a:lnTo>
                <a:lnTo>
                  <a:pt x="451" y="315"/>
                </a:lnTo>
                <a:lnTo>
                  <a:pt x="449" y="314"/>
                </a:lnTo>
                <a:lnTo>
                  <a:pt x="448" y="312"/>
                </a:lnTo>
                <a:lnTo>
                  <a:pt x="446" y="310"/>
                </a:lnTo>
                <a:lnTo>
                  <a:pt x="444" y="309"/>
                </a:lnTo>
                <a:lnTo>
                  <a:pt x="442" y="308"/>
                </a:lnTo>
                <a:lnTo>
                  <a:pt x="441" y="308"/>
                </a:lnTo>
                <a:lnTo>
                  <a:pt x="438" y="309"/>
                </a:lnTo>
                <a:lnTo>
                  <a:pt x="437" y="312"/>
                </a:lnTo>
                <a:lnTo>
                  <a:pt x="436" y="316"/>
                </a:lnTo>
                <a:lnTo>
                  <a:pt x="434" y="317"/>
                </a:lnTo>
                <a:lnTo>
                  <a:pt x="429" y="319"/>
                </a:lnTo>
                <a:lnTo>
                  <a:pt x="426" y="322"/>
                </a:lnTo>
                <a:lnTo>
                  <a:pt x="424" y="326"/>
                </a:lnTo>
                <a:lnTo>
                  <a:pt x="423" y="331"/>
                </a:lnTo>
                <a:lnTo>
                  <a:pt x="421" y="336"/>
                </a:lnTo>
                <a:lnTo>
                  <a:pt x="421" y="342"/>
                </a:lnTo>
                <a:lnTo>
                  <a:pt x="419" y="347"/>
                </a:lnTo>
                <a:lnTo>
                  <a:pt x="418" y="352"/>
                </a:lnTo>
                <a:lnTo>
                  <a:pt x="417" y="354"/>
                </a:lnTo>
                <a:lnTo>
                  <a:pt x="415" y="356"/>
                </a:lnTo>
                <a:lnTo>
                  <a:pt x="413" y="358"/>
                </a:lnTo>
                <a:lnTo>
                  <a:pt x="411" y="360"/>
                </a:lnTo>
                <a:lnTo>
                  <a:pt x="409" y="362"/>
                </a:lnTo>
                <a:lnTo>
                  <a:pt x="407" y="364"/>
                </a:lnTo>
                <a:lnTo>
                  <a:pt x="406" y="366"/>
                </a:lnTo>
                <a:lnTo>
                  <a:pt x="406" y="370"/>
                </a:lnTo>
                <a:lnTo>
                  <a:pt x="406" y="373"/>
                </a:lnTo>
                <a:lnTo>
                  <a:pt x="407" y="376"/>
                </a:lnTo>
                <a:lnTo>
                  <a:pt x="409" y="377"/>
                </a:lnTo>
                <a:lnTo>
                  <a:pt x="410" y="379"/>
                </a:lnTo>
                <a:lnTo>
                  <a:pt x="412" y="380"/>
                </a:lnTo>
                <a:lnTo>
                  <a:pt x="414" y="381"/>
                </a:lnTo>
                <a:lnTo>
                  <a:pt x="416" y="383"/>
                </a:lnTo>
                <a:lnTo>
                  <a:pt x="417" y="387"/>
                </a:lnTo>
                <a:lnTo>
                  <a:pt x="418" y="390"/>
                </a:lnTo>
                <a:lnTo>
                  <a:pt x="418" y="393"/>
                </a:lnTo>
                <a:lnTo>
                  <a:pt x="418" y="396"/>
                </a:lnTo>
                <a:lnTo>
                  <a:pt x="418" y="399"/>
                </a:lnTo>
                <a:lnTo>
                  <a:pt x="417" y="401"/>
                </a:lnTo>
                <a:lnTo>
                  <a:pt x="417" y="402"/>
                </a:lnTo>
                <a:lnTo>
                  <a:pt x="416" y="403"/>
                </a:lnTo>
                <a:lnTo>
                  <a:pt x="416" y="404"/>
                </a:lnTo>
                <a:lnTo>
                  <a:pt x="413" y="408"/>
                </a:lnTo>
                <a:lnTo>
                  <a:pt x="410" y="412"/>
                </a:lnTo>
                <a:lnTo>
                  <a:pt x="408" y="415"/>
                </a:lnTo>
                <a:lnTo>
                  <a:pt x="405" y="418"/>
                </a:lnTo>
                <a:lnTo>
                  <a:pt x="402" y="423"/>
                </a:lnTo>
                <a:lnTo>
                  <a:pt x="400" y="428"/>
                </a:lnTo>
                <a:lnTo>
                  <a:pt x="397" y="435"/>
                </a:lnTo>
                <a:lnTo>
                  <a:pt x="394" y="444"/>
                </a:lnTo>
                <a:lnTo>
                  <a:pt x="392" y="446"/>
                </a:lnTo>
                <a:lnTo>
                  <a:pt x="391" y="447"/>
                </a:lnTo>
                <a:lnTo>
                  <a:pt x="390" y="449"/>
                </a:lnTo>
                <a:lnTo>
                  <a:pt x="388" y="450"/>
                </a:lnTo>
                <a:lnTo>
                  <a:pt x="388" y="452"/>
                </a:lnTo>
                <a:lnTo>
                  <a:pt x="387" y="454"/>
                </a:lnTo>
                <a:lnTo>
                  <a:pt x="388" y="458"/>
                </a:lnTo>
                <a:lnTo>
                  <a:pt x="390" y="464"/>
                </a:lnTo>
                <a:lnTo>
                  <a:pt x="388" y="468"/>
                </a:lnTo>
                <a:lnTo>
                  <a:pt x="386" y="471"/>
                </a:lnTo>
                <a:lnTo>
                  <a:pt x="384" y="474"/>
                </a:lnTo>
                <a:lnTo>
                  <a:pt x="380" y="476"/>
                </a:lnTo>
                <a:lnTo>
                  <a:pt x="377" y="478"/>
                </a:lnTo>
                <a:lnTo>
                  <a:pt x="373" y="479"/>
                </a:lnTo>
                <a:lnTo>
                  <a:pt x="368" y="479"/>
                </a:lnTo>
                <a:lnTo>
                  <a:pt x="363" y="479"/>
                </a:lnTo>
                <a:lnTo>
                  <a:pt x="362" y="496"/>
                </a:lnTo>
                <a:lnTo>
                  <a:pt x="363" y="497"/>
                </a:lnTo>
                <a:lnTo>
                  <a:pt x="364" y="500"/>
                </a:lnTo>
                <a:lnTo>
                  <a:pt x="365" y="502"/>
                </a:lnTo>
                <a:lnTo>
                  <a:pt x="366" y="502"/>
                </a:lnTo>
                <a:lnTo>
                  <a:pt x="366" y="504"/>
                </a:lnTo>
                <a:lnTo>
                  <a:pt x="365" y="506"/>
                </a:lnTo>
                <a:lnTo>
                  <a:pt x="365" y="509"/>
                </a:lnTo>
                <a:lnTo>
                  <a:pt x="365" y="511"/>
                </a:lnTo>
                <a:lnTo>
                  <a:pt x="365" y="513"/>
                </a:lnTo>
                <a:lnTo>
                  <a:pt x="365" y="514"/>
                </a:lnTo>
                <a:lnTo>
                  <a:pt x="364" y="515"/>
                </a:lnTo>
                <a:lnTo>
                  <a:pt x="364" y="516"/>
                </a:lnTo>
                <a:lnTo>
                  <a:pt x="364" y="521"/>
                </a:lnTo>
                <a:lnTo>
                  <a:pt x="364" y="527"/>
                </a:lnTo>
                <a:lnTo>
                  <a:pt x="364" y="533"/>
                </a:lnTo>
                <a:lnTo>
                  <a:pt x="363" y="540"/>
                </a:lnTo>
                <a:lnTo>
                  <a:pt x="363" y="547"/>
                </a:lnTo>
                <a:lnTo>
                  <a:pt x="362" y="554"/>
                </a:lnTo>
                <a:lnTo>
                  <a:pt x="361" y="560"/>
                </a:lnTo>
                <a:lnTo>
                  <a:pt x="359" y="566"/>
                </a:lnTo>
                <a:lnTo>
                  <a:pt x="358" y="571"/>
                </a:lnTo>
                <a:lnTo>
                  <a:pt x="355" y="577"/>
                </a:lnTo>
                <a:lnTo>
                  <a:pt x="352" y="582"/>
                </a:lnTo>
                <a:lnTo>
                  <a:pt x="350" y="587"/>
                </a:lnTo>
                <a:lnTo>
                  <a:pt x="347" y="592"/>
                </a:lnTo>
                <a:lnTo>
                  <a:pt x="344" y="598"/>
                </a:lnTo>
                <a:lnTo>
                  <a:pt x="342" y="603"/>
                </a:lnTo>
                <a:lnTo>
                  <a:pt x="340" y="608"/>
                </a:lnTo>
                <a:lnTo>
                  <a:pt x="339" y="613"/>
                </a:lnTo>
                <a:lnTo>
                  <a:pt x="340" y="616"/>
                </a:lnTo>
                <a:lnTo>
                  <a:pt x="343" y="617"/>
                </a:lnTo>
                <a:lnTo>
                  <a:pt x="346" y="618"/>
                </a:lnTo>
                <a:lnTo>
                  <a:pt x="350" y="619"/>
                </a:lnTo>
                <a:lnTo>
                  <a:pt x="353" y="620"/>
                </a:lnTo>
                <a:lnTo>
                  <a:pt x="355" y="623"/>
                </a:lnTo>
                <a:lnTo>
                  <a:pt x="356" y="627"/>
                </a:lnTo>
                <a:lnTo>
                  <a:pt x="356" y="631"/>
                </a:lnTo>
                <a:lnTo>
                  <a:pt x="356" y="637"/>
                </a:lnTo>
                <a:lnTo>
                  <a:pt x="356" y="642"/>
                </a:lnTo>
                <a:lnTo>
                  <a:pt x="356" y="648"/>
                </a:lnTo>
                <a:lnTo>
                  <a:pt x="354" y="653"/>
                </a:lnTo>
                <a:lnTo>
                  <a:pt x="352" y="657"/>
                </a:lnTo>
                <a:lnTo>
                  <a:pt x="348" y="658"/>
                </a:lnTo>
                <a:lnTo>
                  <a:pt x="342" y="657"/>
                </a:lnTo>
                <a:lnTo>
                  <a:pt x="340" y="656"/>
                </a:lnTo>
                <a:lnTo>
                  <a:pt x="338" y="655"/>
                </a:lnTo>
                <a:lnTo>
                  <a:pt x="336" y="654"/>
                </a:lnTo>
                <a:lnTo>
                  <a:pt x="335" y="653"/>
                </a:lnTo>
                <a:lnTo>
                  <a:pt x="333" y="653"/>
                </a:lnTo>
                <a:lnTo>
                  <a:pt x="331" y="652"/>
                </a:lnTo>
                <a:lnTo>
                  <a:pt x="329" y="652"/>
                </a:lnTo>
                <a:lnTo>
                  <a:pt x="327" y="652"/>
                </a:lnTo>
                <a:lnTo>
                  <a:pt x="323" y="652"/>
                </a:lnTo>
                <a:lnTo>
                  <a:pt x="320" y="653"/>
                </a:lnTo>
                <a:lnTo>
                  <a:pt x="317" y="654"/>
                </a:lnTo>
                <a:lnTo>
                  <a:pt x="315" y="655"/>
                </a:lnTo>
                <a:lnTo>
                  <a:pt x="313" y="657"/>
                </a:lnTo>
                <a:lnTo>
                  <a:pt x="311" y="658"/>
                </a:lnTo>
                <a:lnTo>
                  <a:pt x="309" y="660"/>
                </a:lnTo>
                <a:lnTo>
                  <a:pt x="307" y="662"/>
                </a:lnTo>
                <a:lnTo>
                  <a:pt x="305" y="665"/>
                </a:lnTo>
                <a:lnTo>
                  <a:pt x="303" y="668"/>
                </a:lnTo>
                <a:lnTo>
                  <a:pt x="301" y="672"/>
                </a:lnTo>
                <a:lnTo>
                  <a:pt x="298" y="675"/>
                </a:lnTo>
                <a:lnTo>
                  <a:pt x="296" y="678"/>
                </a:lnTo>
                <a:lnTo>
                  <a:pt x="294" y="681"/>
                </a:lnTo>
                <a:lnTo>
                  <a:pt x="293" y="683"/>
                </a:lnTo>
                <a:lnTo>
                  <a:pt x="292" y="685"/>
                </a:lnTo>
                <a:lnTo>
                  <a:pt x="292" y="689"/>
                </a:lnTo>
                <a:lnTo>
                  <a:pt x="290" y="691"/>
                </a:lnTo>
                <a:lnTo>
                  <a:pt x="288" y="693"/>
                </a:lnTo>
                <a:lnTo>
                  <a:pt x="287" y="696"/>
                </a:lnTo>
                <a:lnTo>
                  <a:pt x="286" y="698"/>
                </a:lnTo>
                <a:lnTo>
                  <a:pt x="285" y="700"/>
                </a:lnTo>
                <a:lnTo>
                  <a:pt x="285" y="704"/>
                </a:lnTo>
                <a:lnTo>
                  <a:pt x="286" y="708"/>
                </a:lnTo>
                <a:lnTo>
                  <a:pt x="286" y="710"/>
                </a:lnTo>
                <a:lnTo>
                  <a:pt x="286" y="712"/>
                </a:lnTo>
                <a:lnTo>
                  <a:pt x="285" y="714"/>
                </a:lnTo>
                <a:lnTo>
                  <a:pt x="283" y="715"/>
                </a:lnTo>
                <a:lnTo>
                  <a:pt x="282" y="717"/>
                </a:lnTo>
                <a:lnTo>
                  <a:pt x="280" y="718"/>
                </a:lnTo>
                <a:lnTo>
                  <a:pt x="279" y="721"/>
                </a:lnTo>
                <a:lnTo>
                  <a:pt x="279" y="723"/>
                </a:lnTo>
                <a:lnTo>
                  <a:pt x="279" y="727"/>
                </a:lnTo>
                <a:lnTo>
                  <a:pt x="280" y="729"/>
                </a:lnTo>
                <a:lnTo>
                  <a:pt x="281" y="732"/>
                </a:lnTo>
                <a:lnTo>
                  <a:pt x="283" y="734"/>
                </a:lnTo>
                <a:lnTo>
                  <a:pt x="284" y="737"/>
                </a:lnTo>
                <a:lnTo>
                  <a:pt x="285" y="739"/>
                </a:lnTo>
                <a:lnTo>
                  <a:pt x="286" y="742"/>
                </a:lnTo>
                <a:lnTo>
                  <a:pt x="286" y="745"/>
                </a:lnTo>
                <a:lnTo>
                  <a:pt x="286" y="749"/>
                </a:lnTo>
                <a:lnTo>
                  <a:pt x="286" y="752"/>
                </a:lnTo>
                <a:lnTo>
                  <a:pt x="285" y="755"/>
                </a:lnTo>
                <a:lnTo>
                  <a:pt x="284" y="758"/>
                </a:lnTo>
                <a:lnTo>
                  <a:pt x="284" y="761"/>
                </a:lnTo>
                <a:lnTo>
                  <a:pt x="283" y="764"/>
                </a:lnTo>
                <a:lnTo>
                  <a:pt x="282" y="768"/>
                </a:lnTo>
                <a:lnTo>
                  <a:pt x="282" y="773"/>
                </a:lnTo>
                <a:lnTo>
                  <a:pt x="283" y="778"/>
                </a:lnTo>
                <a:lnTo>
                  <a:pt x="284" y="783"/>
                </a:lnTo>
                <a:lnTo>
                  <a:pt x="286" y="788"/>
                </a:lnTo>
                <a:lnTo>
                  <a:pt x="287" y="793"/>
                </a:lnTo>
                <a:lnTo>
                  <a:pt x="289" y="797"/>
                </a:lnTo>
                <a:lnTo>
                  <a:pt x="290" y="802"/>
                </a:lnTo>
                <a:lnTo>
                  <a:pt x="292" y="807"/>
                </a:lnTo>
                <a:lnTo>
                  <a:pt x="292" y="812"/>
                </a:lnTo>
                <a:lnTo>
                  <a:pt x="290" y="848"/>
                </a:lnTo>
                <a:lnTo>
                  <a:pt x="292" y="853"/>
                </a:lnTo>
                <a:lnTo>
                  <a:pt x="295" y="858"/>
                </a:lnTo>
                <a:lnTo>
                  <a:pt x="301" y="862"/>
                </a:lnTo>
                <a:lnTo>
                  <a:pt x="306" y="866"/>
                </a:lnTo>
                <a:lnTo>
                  <a:pt x="312" y="870"/>
                </a:lnTo>
                <a:lnTo>
                  <a:pt x="315" y="875"/>
                </a:lnTo>
                <a:lnTo>
                  <a:pt x="317" y="882"/>
                </a:lnTo>
                <a:lnTo>
                  <a:pt x="315" y="891"/>
                </a:lnTo>
                <a:lnTo>
                  <a:pt x="314" y="893"/>
                </a:lnTo>
                <a:lnTo>
                  <a:pt x="313" y="895"/>
                </a:lnTo>
                <a:lnTo>
                  <a:pt x="312" y="897"/>
                </a:lnTo>
                <a:lnTo>
                  <a:pt x="312" y="899"/>
                </a:lnTo>
                <a:lnTo>
                  <a:pt x="312" y="901"/>
                </a:lnTo>
                <a:lnTo>
                  <a:pt x="311" y="902"/>
                </a:lnTo>
                <a:lnTo>
                  <a:pt x="311" y="903"/>
                </a:lnTo>
                <a:lnTo>
                  <a:pt x="311" y="904"/>
                </a:lnTo>
                <a:lnTo>
                  <a:pt x="309" y="904"/>
                </a:lnTo>
                <a:lnTo>
                  <a:pt x="307" y="905"/>
                </a:lnTo>
                <a:lnTo>
                  <a:pt x="304" y="905"/>
                </a:lnTo>
                <a:lnTo>
                  <a:pt x="302" y="905"/>
                </a:lnTo>
                <a:lnTo>
                  <a:pt x="299" y="906"/>
                </a:lnTo>
                <a:lnTo>
                  <a:pt x="297" y="907"/>
                </a:lnTo>
                <a:lnTo>
                  <a:pt x="296" y="909"/>
                </a:lnTo>
                <a:lnTo>
                  <a:pt x="294" y="914"/>
                </a:lnTo>
                <a:lnTo>
                  <a:pt x="295" y="921"/>
                </a:lnTo>
                <a:lnTo>
                  <a:pt x="297" y="927"/>
                </a:lnTo>
                <a:lnTo>
                  <a:pt x="300" y="934"/>
                </a:lnTo>
                <a:lnTo>
                  <a:pt x="304" y="940"/>
                </a:lnTo>
                <a:lnTo>
                  <a:pt x="307" y="945"/>
                </a:lnTo>
                <a:lnTo>
                  <a:pt x="310" y="949"/>
                </a:lnTo>
                <a:lnTo>
                  <a:pt x="311" y="950"/>
                </a:lnTo>
                <a:lnTo>
                  <a:pt x="311" y="953"/>
                </a:lnTo>
                <a:lnTo>
                  <a:pt x="310" y="955"/>
                </a:lnTo>
                <a:lnTo>
                  <a:pt x="310" y="958"/>
                </a:lnTo>
                <a:lnTo>
                  <a:pt x="310" y="960"/>
                </a:lnTo>
                <a:lnTo>
                  <a:pt x="309" y="963"/>
                </a:lnTo>
                <a:lnTo>
                  <a:pt x="309" y="965"/>
                </a:lnTo>
                <a:lnTo>
                  <a:pt x="308" y="967"/>
                </a:lnTo>
                <a:lnTo>
                  <a:pt x="308" y="968"/>
                </a:lnTo>
                <a:lnTo>
                  <a:pt x="306" y="972"/>
                </a:lnTo>
                <a:lnTo>
                  <a:pt x="306" y="976"/>
                </a:lnTo>
                <a:lnTo>
                  <a:pt x="306" y="981"/>
                </a:lnTo>
                <a:lnTo>
                  <a:pt x="306" y="985"/>
                </a:lnTo>
                <a:lnTo>
                  <a:pt x="304" y="989"/>
                </a:lnTo>
                <a:lnTo>
                  <a:pt x="301" y="992"/>
                </a:lnTo>
                <a:lnTo>
                  <a:pt x="296" y="996"/>
                </a:lnTo>
                <a:lnTo>
                  <a:pt x="288" y="998"/>
                </a:lnTo>
                <a:lnTo>
                  <a:pt x="286" y="1000"/>
                </a:lnTo>
                <a:lnTo>
                  <a:pt x="284" y="1001"/>
                </a:lnTo>
                <a:lnTo>
                  <a:pt x="281" y="1003"/>
                </a:lnTo>
                <a:lnTo>
                  <a:pt x="280" y="1005"/>
                </a:lnTo>
                <a:lnTo>
                  <a:pt x="281" y="1007"/>
                </a:lnTo>
                <a:lnTo>
                  <a:pt x="281" y="1008"/>
                </a:lnTo>
                <a:lnTo>
                  <a:pt x="282" y="1010"/>
                </a:lnTo>
                <a:lnTo>
                  <a:pt x="283" y="1010"/>
                </a:lnTo>
                <a:lnTo>
                  <a:pt x="283" y="1012"/>
                </a:lnTo>
                <a:lnTo>
                  <a:pt x="284" y="1013"/>
                </a:lnTo>
                <a:lnTo>
                  <a:pt x="283" y="1016"/>
                </a:lnTo>
                <a:lnTo>
                  <a:pt x="282" y="1019"/>
                </a:lnTo>
                <a:lnTo>
                  <a:pt x="280" y="1020"/>
                </a:lnTo>
                <a:lnTo>
                  <a:pt x="278" y="1021"/>
                </a:lnTo>
                <a:lnTo>
                  <a:pt x="276" y="1022"/>
                </a:lnTo>
                <a:lnTo>
                  <a:pt x="275" y="1023"/>
                </a:lnTo>
                <a:lnTo>
                  <a:pt x="275" y="1025"/>
                </a:lnTo>
                <a:lnTo>
                  <a:pt x="276" y="1028"/>
                </a:lnTo>
                <a:lnTo>
                  <a:pt x="277" y="1030"/>
                </a:lnTo>
                <a:lnTo>
                  <a:pt x="277" y="1032"/>
                </a:lnTo>
                <a:lnTo>
                  <a:pt x="277" y="1035"/>
                </a:lnTo>
                <a:lnTo>
                  <a:pt x="278" y="1037"/>
                </a:lnTo>
                <a:lnTo>
                  <a:pt x="278" y="1041"/>
                </a:lnTo>
                <a:lnTo>
                  <a:pt x="277" y="1046"/>
                </a:lnTo>
                <a:lnTo>
                  <a:pt x="278" y="1052"/>
                </a:lnTo>
                <a:lnTo>
                  <a:pt x="278" y="1058"/>
                </a:lnTo>
                <a:lnTo>
                  <a:pt x="278" y="1064"/>
                </a:lnTo>
                <a:lnTo>
                  <a:pt x="278" y="1069"/>
                </a:lnTo>
                <a:lnTo>
                  <a:pt x="277" y="1074"/>
                </a:lnTo>
                <a:lnTo>
                  <a:pt x="275" y="1078"/>
                </a:lnTo>
                <a:lnTo>
                  <a:pt x="272" y="1081"/>
                </a:lnTo>
                <a:lnTo>
                  <a:pt x="267" y="1083"/>
                </a:lnTo>
                <a:lnTo>
                  <a:pt x="266" y="1080"/>
                </a:lnTo>
                <a:lnTo>
                  <a:pt x="265" y="1077"/>
                </a:lnTo>
                <a:lnTo>
                  <a:pt x="265" y="1073"/>
                </a:lnTo>
                <a:lnTo>
                  <a:pt x="264" y="1069"/>
                </a:lnTo>
                <a:lnTo>
                  <a:pt x="263" y="1066"/>
                </a:lnTo>
                <a:lnTo>
                  <a:pt x="261" y="1064"/>
                </a:lnTo>
                <a:lnTo>
                  <a:pt x="258" y="1062"/>
                </a:lnTo>
                <a:lnTo>
                  <a:pt x="254" y="1062"/>
                </a:lnTo>
                <a:lnTo>
                  <a:pt x="251" y="1060"/>
                </a:lnTo>
                <a:lnTo>
                  <a:pt x="249" y="1060"/>
                </a:lnTo>
                <a:lnTo>
                  <a:pt x="247" y="1059"/>
                </a:lnTo>
                <a:lnTo>
                  <a:pt x="245" y="1059"/>
                </a:lnTo>
                <a:lnTo>
                  <a:pt x="244" y="1059"/>
                </a:lnTo>
                <a:lnTo>
                  <a:pt x="242" y="1059"/>
                </a:lnTo>
                <a:lnTo>
                  <a:pt x="240" y="1060"/>
                </a:lnTo>
                <a:lnTo>
                  <a:pt x="238" y="1060"/>
                </a:lnTo>
                <a:lnTo>
                  <a:pt x="238" y="1059"/>
                </a:lnTo>
                <a:lnTo>
                  <a:pt x="238" y="1058"/>
                </a:lnTo>
                <a:lnTo>
                  <a:pt x="238" y="1056"/>
                </a:lnTo>
                <a:lnTo>
                  <a:pt x="238" y="1054"/>
                </a:lnTo>
                <a:lnTo>
                  <a:pt x="237" y="1052"/>
                </a:lnTo>
                <a:lnTo>
                  <a:pt x="237" y="1050"/>
                </a:lnTo>
                <a:lnTo>
                  <a:pt x="236" y="1049"/>
                </a:lnTo>
                <a:lnTo>
                  <a:pt x="236" y="1048"/>
                </a:lnTo>
                <a:lnTo>
                  <a:pt x="236" y="1046"/>
                </a:lnTo>
                <a:lnTo>
                  <a:pt x="236" y="1044"/>
                </a:lnTo>
                <a:lnTo>
                  <a:pt x="235" y="1042"/>
                </a:lnTo>
                <a:lnTo>
                  <a:pt x="234" y="1040"/>
                </a:lnTo>
                <a:lnTo>
                  <a:pt x="232" y="1038"/>
                </a:lnTo>
                <a:lnTo>
                  <a:pt x="231" y="1036"/>
                </a:lnTo>
                <a:lnTo>
                  <a:pt x="231" y="1035"/>
                </a:lnTo>
                <a:lnTo>
                  <a:pt x="231" y="1033"/>
                </a:lnTo>
                <a:lnTo>
                  <a:pt x="231" y="1031"/>
                </a:lnTo>
                <a:lnTo>
                  <a:pt x="230" y="1029"/>
                </a:lnTo>
                <a:lnTo>
                  <a:pt x="230" y="1027"/>
                </a:lnTo>
                <a:lnTo>
                  <a:pt x="229" y="1025"/>
                </a:lnTo>
                <a:lnTo>
                  <a:pt x="228" y="1023"/>
                </a:lnTo>
                <a:lnTo>
                  <a:pt x="227" y="1022"/>
                </a:lnTo>
                <a:lnTo>
                  <a:pt x="226" y="1021"/>
                </a:lnTo>
                <a:lnTo>
                  <a:pt x="225" y="1020"/>
                </a:lnTo>
                <a:lnTo>
                  <a:pt x="225" y="1021"/>
                </a:lnTo>
                <a:lnTo>
                  <a:pt x="225" y="1023"/>
                </a:lnTo>
                <a:lnTo>
                  <a:pt x="225" y="1026"/>
                </a:lnTo>
                <a:lnTo>
                  <a:pt x="226" y="1028"/>
                </a:lnTo>
                <a:lnTo>
                  <a:pt x="225" y="1030"/>
                </a:lnTo>
                <a:lnTo>
                  <a:pt x="225" y="1031"/>
                </a:lnTo>
                <a:lnTo>
                  <a:pt x="224" y="1030"/>
                </a:lnTo>
                <a:lnTo>
                  <a:pt x="222" y="1028"/>
                </a:lnTo>
                <a:lnTo>
                  <a:pt x="221" y="1028"/>
                </a:lnTo>
                <a:lnTo>
                  <a:pt x="218" y="1029"/>
                </a:lnTo>
                <a:lnTo>
                  <a:pt x="216" y="1031"/>
                </a:lnTo>
                <a:lnTo>
                  <a:pt x="215" y="1033"/>
                </a:lnTo>
                <a:lnTo>
                  <a:pt x="216" y="1034"/>
                </a:lnTo>
                <a:lnTo>
                  <a:pt x="217" y="1034"/>
                </a:lnTo>
                <a:lnTo>
                  <a:pt x="219" y="1034"/>
                </a:lnTo>
                <a:lnTo>
                  <a:pt x="222" y="1034"/>
                </a:lnTo>
                <a:lnTo>
                  <a:pt x="224" y="1036"/>
                </a:lnTo>
                <a:lnTo>
                  <a:pt x="226" y="1039"/>
                </a:lnTo>
                <a:lnTo>
                  <a:pt x="227" y="1044"/>
                </a:lnTo>
                <a:lnTo>
                  <a:pt x="227" y="1051"/>
                </a:lnTo>
                <a:lnTo>
                  <a:pt x="225" y="1053"/>
                </a:lnTo>
                <a:lnTo>
                  <a:pt x="223" y="1054"/>
                </a:lnTo>
                <a:lnTo>
                  <a:pt x="221" y="1056"/>
                </a:lnTo>
                <a:lnTo>
                  <a:pt x="218" y="1056"/>
                </a:lnTo>
                <a:lnTo>
                  <a:pt x="218" y="1060"/>
                </a:lnTo>
                <a:lnTo>
                  <a:pt x="217" y="1064"/>
                </a:lnTo>
                <a:lnTo>
                  <a:pt x="217" y="1067"/>
                </a:lnTo>
                <a:lnTo>
                  <a:pt x="215" y="1069"/>
                </a:lnTo>
                <a:lnTo>
                  <a:pt x="213" y="1071"/>
                </a:lnTo>
                <a:lnTo>
                  <a:pt x="211" y="1072"/>
                </a:lnTo>
                <a:lnTo>
                  <a:pt x="208" y="1072"/>
                </a:lnTo>
                <a:lnTo>
                  <a:pt x="204" y="1072"/>
                </a:lnTo>
                <a:lnTo>
                  <a:pt x="204" y="1079"/>
                </a:lnTo>
                <a:lnTo>
                  <a:pt x="200" y="1078"/>
                </a:lnTo>
                <a:lnTo>
                  <a:pt x="198" y="1077"/>
                </a:lnTo>
                <a:lnTo>
                  <a:pt x="195" y="1076"/>
                </a:lnTo>
                <a:lnTo>
                  <a:pt x="194" y="1075"/>
                </a:lnTo>
                <a:lnTo>
                  <a:pt x="192" y="1077"/>
                </a:lnTo>
                <a:lnTo>
                  <a:pt x="189" y="1078"/>
                </a:lnTo>
                <a:lnTo>
                  <a:pt x="186" y="1079"/>
                </a:lnTo>
                <a:lnTo>
                  <a:pt x="183" y="1081"/>
                </a:lnTo>
                <a:lnTo>
                  <a:pt x="180" y="1081"/>
                </a:lnTo>
                <a:lnTo>
                  <a:pt x="177" y="1083"/>
                </a:lnTo>
                <a:lnTo>
                  <a:pt x="176" y="1084"/>
                </a:lnTo>
                <a:lnTo>
                  <a:pt x="175" y="1086"/>
                </a:lnTo>
                <a:lnTo>
                  <a:pt x="176" y="1088"/>
                </a:lnTo>
                <a:lnTo>
                  <a:pt x="177" y="1091"/>
                </a:lnTo>
                <a:lnTo>
                  <a:pt x="179" y="1094"/>
                </a:lnTo>
                <a:lnTo>
                  <a:pt x="179" y="1096"/>
                </a:lnTo>
                <a:lnTo>
                  <a:pt x="177" y="1096"/>
                </a:lnTo>
                <a:lnTo>
                  <a:pt x="173" y="1096"/>
                </a:lnTo>
                <a:lnTo>
                  <a:pt x="171" y="1095"/>
                </a:lnTo>
                <a:lnTo>
                  <a:pt x="169" y="1094"/>
                </a:lnTo>
                <a:lnTo>
                  <a:pt x="169" y="1096"/>
                </a:lnTo>
                <a:lnTo>
                  <a:pt x="169" y="1098"/>
                </a:lnTo>
                <a:lnTo>
                  <a:pt x="168" y="1099"/>
                </a:lnTo>
                <a:lnTo>
                  <a:pt x="168" y="1101"/>
                </a:lnTo>
                <a:lnTo>
                  <a:pt x="167" y="1104"/>
                </a:lnTo>
                <a:lnTo>
                  <a:pt x="162" y="1110"/>
                </a:lnTo>
                <a:lnTo>
                  <a:pt x="156" y="1117"/>
                </a:lnTo>
                <a:lnTo>
                  <a:pt x="149" y="1125"/>
                </a:lnTo>
                <a:lnTo>
                  <a:pt x="141" y="1133"/>
                </a:lnTo>
                <a:lnTo>
                  <a:pt x="134" y="1139"/>
                </a:lnTo>
                <a:lnTo>
                  <a:pt x="128" y="1144"/>
                </a:lnTo>
                <a:lnTo>
                  <a:pt x="125" y="1146"/>
                </a:lnTo>
                <a:lnTo>
                  <a:pt x="123" y="1145"/>
                </a:lnTo>
                <a:lnTo>
                  <a:pt x="121" y="1143"/>
                </a:lnTo>
                <a:lnTo>
                  <a:pt x="119" y="1141"/>
                </a:lnTo>
                <a:lnTo>
                  <a:pt x="119" y="1140"/>
                </a:lnTo>
                <a:lnTo>
                  <a:pt x="117" y="1142"/>
                </a:lnTo>
                <a:lnTo>
                  <a:pt x="114" y="1143"/>
                </a:lnTo>
                <a:lnTo>
                  <a:pt x="110" y="1145"/>
                </a:lnTo>
                <a:lnTo>
                  <a:pt x="105" y="1146"/>
                </a:lnTo>
                <a:lnTo>
                  <a:pt x="101" y="1148"/>
                </a:lnTo>
                <a:lnTo>
                  <a:pt x="97" y="1149"/>
                </a:lnTo>
                <a:lnTo>
                  <a:pt x="94" y="1150"/>
                </a:lnTo>
                <a:lnTo>
                  <a:pt x="93" y="1150"/>
                </a:lnTo>
                <a:lnTo>
                  <a:pt x="89" y="1149"/>
                </a:lnTo>
                <a:lnTo>
                  <a:pt x="85" y="1148"/>
                </a:lnTo>
                <a:lnTo>
                  <a:pt x="81" y="1146"/>
                </a:lnTo>
                <a:lnTo>
                  <a:pt x="77" y="1144"/>
                </a:lnTo>
                <a:lnTo>
                  <a:pt x="75" y="1142"/>
                </a:lnTo>
                <a:lnTo>
                  <a:pt x="72" y="1142"/>
                </a:lnTo>
                <a:lnTo>
                  <a:pt x="69" y="1143"/>
                </a:lnTo>
                <a:lnTo>
                  <a:pt x="67" y="1146"/>
                </a:lnTo>
                <a:lnTo>
                  <a:pt x="64" y="1145"/>
                </a:lnTo>
                <a:lnTo>
                  <a:pt x="61" y="1144"/>
                </a:lnTo>
                <a:lnTo>
                  <a:pt x="59" y="1141"/>
                </a:lnTo>
                <a:lnTo>
                  <a:pt x="59" y="1139"/>
                </a:lnTo>
                <a:lnTo>
                  <a:pt x="59" y="1138"/>
                </a:lnTo>
                <a:lnTo>
                  <a:pt x="61" y="1135"/>
                </a:lnTo>
                <a:lnTo>
                  <a:pt x="62" y="1132"/>
                </a:lnTo>
                <a:lnTo>
                  <a:pt x="63" y="1131"/>
                </a:lnTo>
                <a:lnTo>
                  <a:pt x="56" y="1129"/>
                </a:lnTo>
                <a:lnTo>
                  <a:pt x="48" y="1126"/>
                </a:lnTo>
                <a:lnTo>
                  <a:pt x="40" y="1121"/>
                </a:lnTo>
                <a:lnTo>
                  <a:pt x="33" y="1115"/>
                </a:lnTo>
                <a:lnTo>
                  <a:pt x="26" y="1108"/>
                </a:lnTo>
                <a:lnTo>
                  <a:pt x="20" y="1102"/>
                </a:lnTo>
                <a:lnTo>
                  <a:pt x="16" y="1097"/>
                </a:lnTo>
                <a:lnTo>
                  <a:pt x="14" y="1092"/>
                </a:lnTo>
                <a:lnTo>
                  <a:pt x="14" y="1088"/>
                </a:lnTo>
                <a:lnTo>
                  <a:pt x="14" y="1085"/>
                </a:lnTo>
                <a:lnTo>
                  <a:pt x="15" y="1082"/>
                </a:lnTo>
                <a:lnTo>
                  <a:pt x="16" y="1080"/>
                </a:lnTo>
                <a:lnTo>
                  <a:pt x="17" y="1077"/>
                </a:lnTo>
                <a:lnTo>
                  <a:pt x="19" y="1075"/>
                </a:lnTo>
                <a:lnTo>
                  <a:pt x="20" y="1072"/>
                </a:lnTo>
                <a:lnTo>
                  <a:pt x="21" y="1069"/>
                </a:lnTo>
                <a:lnTo>
                  <a:pt x="24" y="1070"/>
                </a:lnTo>
                <a:lnTo>
                  <a:pt x="26" y="1070"/>
                </a:lnTo>
                <a:lnTo>
                  <a:pt x="28" y="1069"/>
                </a:lnTo>
                <a:lnTo>
                  <a:pt x="29" y="1069"/>
                </a:lnTo>
                <a:lnTo>
                  <a:pt x="31" y="1069"/>
                </a:lnTo>
                <a:lnTo>
                  <a:pt x="33" y="1070"/>
                </a:lnTo>
                <a:lnTo>
                  <a:pt x="35" y="1071"/>
                </a:lnTo>
                <a:lnTo>
                  <a:pt x="37" y="1072"/>
                </a:lnTo>
                <a:lnTo>
                  <a:pt x="39" y="1073"/>
                </a:lnTo>
                <a:lnTo>
                  <a:pt x="41" y="1074"/>
                </a:lnTo>
                <a:lnTo>
                  <a:pt x="43" y="1075"/>
                </a:lnTo>
                <a:lnTo>
                  <a:pt x="45" y="1075"/>
                </a:lnTo>
                <a:lnTo>
                  <a:pt x="43" y="1073"/>
                </a:lnTo>
                <a:lnTo>
                  <a:pt x="42" y="1071"/>
                </a:lnTo>
                <a:lnTo>
                  <a:pt x="40" y="1070"/>
                </a:lnTo>
                <a:lnTo>
                  <a:pt x="38" y="1069"/>
                </a:lnTo>
                <a:lnTo>
                  <a:pt x="36" y="1068"/>
                </a:lnTo>
                <a:lnTo>
                  <a:pt x="35" y="1067"/>
                </a:lnTo>
                <a:lnTo>
                  <a:pt x="33" y="1065"/>
                </a:lnTo>
                <a:lnTo>
                  <a:pt x="32" y="1063"/>
                </a:lnTo>
                <a:lnTo>
                  <a:pt x="34" y="1061"/>
                </a:lnTo>
                <a:lnTo>
                  <a:pt x="36" y="1058"/>
                </a:lnTo>
                <a:lnTo>
                  <a:pt x="38" y="1056"/>
                </a:lnTo>
                <a:lnTo>
                  <a:pt x="39" y="1054"/>
                </a:lnTo>
                <a:lnTo>
                  <a:pt x="40" y="1052"/>
                </a:lnTo>
                <a:lnTo>
                  <a:pt x="42" y="1050"/>
                </a:lnTo>
                <a:lnTo>
                  <a:pt x="44" y="1048"/>
                </a:lnTo>
                <a:lnTo>
                  <a:pt x="47" y="1048"/>
                </a:lnTo>
                <a:lnTo>
                  <a:pt x="48" y="1045"/>
                </a:lnTo>
                <a:lnTo>
                  <a:pt x="48" y="1043"/>
                </a:lnTo>
                <a:lnTo>
                  <a:pt x="47" y="1042"/>
                </a:lnTo>
                <a:lnTo>
                  <a:pt x="45" y="1041"/>
                </a:lnTo>
                <a:lnTo>
                  <a:pt x="42" y="1040"/>
                </a:lnTo>
                <a:lnTo>
                  <a:pt x="40" y="1039"/>
                </a:lnTo>
                <a:lnTo>
                  <a:pt x="37" y="1037"/>
                </a:lnTo>
                <a:lnTo>
                  <a:pt x="35" y="1036"/>
                </a:lnTo>
                <a:lnTo>
                  <a:pt x="34" y="1037"/>
                </a:lnTo>
                <a:lnTo>
                  <a:pt x="34" y="1039"/>
                </a:lnTo>
                <a:lnTo>
                  <a:pt x="33" y="1041"/>
                </a:lnTo>
                <a:lnTo>
                  <a:pt x="34" y="1042"/>
                </a:lnTo>
                <a:lnTo>
                  <a:pt x="30" y="1044"/>
                </a:lnTo>
                <a:lnTo>
                  <a:pt x="27" y="1044"/>
                </a:lnTo>
                <a:lnTo>
                  <a:pt x="23" y="1043"/>
                </a:lnTo>
                <a:lnTo>
                  <a:pt x="20" y="1042"/>
                </a:lnTo>
                <a:lnTo>
                  <a:pt x="17" y="1041"/>
                </a:lnTo>
                <a:lnTo>
                  <a:pt x="15" y="1041"/>
                </a:lnTo>
                <a:lnTo>
                  <a:pt x="13" y="1041"/>
                </a:lnTo>
                <a:lnTo>
                  <a:pt x="11" y="1042"/>
                </a:lnTo>
                <a:lnTo>
                  <a:pt x="11" y="1046"/>
                </a:lnTo>
                <a:lnTo>
                  <a:pt x="11" y="1049"/>
                </a:lnTo>
                <a:lnTo>
                  <a:pt x="9" y="1051"/>
                </a:lnTo>
                <a:lnTo>
                  <a:pt x="6" y="1052"/>
                </a:lnTo>
                <a:lnTo>
                  <a:pt x="4" y="1052"/>
                </a:lnTo>
                <a:lnTo>
                  <a:pt x="2" y="1050"/>
                </a:lnTo>
                <a:lnTo>
                  <a:pt x="0" y="1049"/>
                </a:lnTo>
                <a:lnTo>
                  <a:pt x="0" y="1048"/>
                </a:lnTo>
                <a:lnTo>
                  <a:pt x="1" y="1045"/>
                </a:lnTo>
                <a:lnTo>
                  <a:pt x="3" y="1043"/>
                </a:lnTo>
                <a:lnTo>
                  <a:pt x="5" y="1041"/>
                </a:lnTo>
                <a:lnTo>
                  <a:pt x="6" y="1038"/>
                </a:lnTo>
                <a:lnTo>
                  <a:pt x="6" y="1035"/>
                </a:lnTo>
                <a:lnTo>
                  <a:pt x="6" y="1034"/>
                </a:lnTo>
                <a:lnTo>
                  <a:pt x="6" y="1033"/>
                </a:lnTo>
                <a:lnTo>
                  <a:pt x="6" y="1031"/>
                </a:lnTo>
                <a:lnTo>
                  <a:pt x="6" y="1028"/>
                </a:lnTo>
                <a:lnTo>
                  <a:pt x="6" y="1026"/>
                </a:lnTo>
                <a:lnTo>
                  <a:pt x="7" y="1023"/>
                </a:lnTo>
                <a:lnTo>
                  <a:pt x="8" y="1021"/>
                </a:lnTo>
                <a:lnTo>
                  <a:pt x="10" y="1019"/>
                </a:lnTo>
                <a:lnTo>
                  <a:pt x="12" y="1017"/>
                </a:lnTo>
                <a:lnTo>
                  <a:pt x="14" y="1015"/>
                </a:lnTo>
                <a:lnTo>
                  <a:pt x="17" y="1013"/>
                </a:lnTo>
                <a:lnTo>
                  <a:pt x="19" y="1014"/>
                </a:lnTo>
                <a:lnTo>
                  <a:pt x="21" y="1014"/>
                </a:lnTo>
                <a:lnTo>
                  <a:pt x="23" y="1013"/>
                </a:lnTo>
                <a:lnTo>
                  <a:pt x="25" y="1013"/>
                </a:lnTo>
                <a:lnTo>
                  <a:pt x="26" y="1014"/>
                </a:lnTo>
                <a:lnTo>
                  <a:pt x="27" y="1015"/>
                </a:lnTo>
                <a:lnTo>
                  <a:pt x="28" y="1017"/>
                </a:lnTo>
                <a:lnTo>
                  <a:pt x="29" y="1017"/>
                </a:lnTo>
                <a:lnTo>
                  <a:pt x="31" y="1017"/>
                </a:lnTo>
                <a:lnTo>
                  <a:pt x="33" y="1015"/>
                </a:lnTo>
                <a:lnTo>
                  <a:pt x="36" y="1013"/>
                </a:lnTo>
                <a:lnTo>
                  <a:pt x="38" y="1010"/>
                </a:lnTo>
                <a:lnTo>
                  <a:pt x="41" y="1008"/>
                </a:lnTo>
                <a:lnTo>
                  <a:pt x="44" y="1006"/>
                </a:lnTo>
                <a:lnTo>
                  <a:pt x="46" y="1003"/>
                </a:lnTo>
                <a:lnTo>
                  <a:pt x="47" y="1002"/>
                </a:lnTo>
                <a:lnTo>
                  <a:pt x="44" y="1002"/>
                </a:lnTo>
                <a:lnTo>
                  <a:pt x="42" y="1003"/>
                </a:lnTo>
                <a:lnTo>
                  <a:pt x="40" y="1004"/>
                </a:lnTo>
                <a:lnTo>
                  <a:pt x="39" y="1005"/>
                </a:lnTo>
                <a:lnTo>
                  <a:pt x="37" y="1006"/>
                </a:lnTo>
                <a:lnTo>
                  <a:pt x="36" y="1007"/>
                </a:lnTo>
                <a:lnTo>
                  <a:pt x="33" y="1008"/>
                </a:lnTo>
                <a:lnTo>
                  <a:pt x="31" y="1008"/>
                </a:lnTo>
                <a:lnTo>
                  <a:pt x="31" y="1006"/>
                </a:lnTo>
                <a:lnTo>
                  <a:pt x="30" y="1004"/>
                </a:lnTo>
                <a:lnTo>
                  <a:pt x="29" y="1002"/>
                </a:lnTo>
                <a:lnTo>
                  <a:pt x="28" y="999"/>
                </a:lnTo>
                <a:lnTo>
                  <a:pt x="27" y="997"/>
                </a:lnTo>
                <a:lnTo>
                  <a:pt x="26" y="995"/>
                </a:lnTo>
                <a:lnTo>
                  <a:pt x="25" y="993"/>
                </a:lnTo>
                <a:lnTo>
                  <a:pt x="25" y="990"/>
                </a:lnTo>
                <a:lnTo>
                  <a:pt x="30" y="990"/>
                </a:lnTo>
                <a:lnTo>
                  <a:pt x="34" y="989"/>
                </a:lnTo>
                <a:lnTo>
                  <a:pt x="37" y="987"/>
                </a:lnTo>
                <a:lnTo>
                  <a:pt x="39" y="985"/>
                </a:lnTo>
                <a:lnTo>
                  <a:pt x="40" y="983"/>
                </a:lnTo>
                <a:lnTo>
                  <a:pt x="42" y="980"/>
                </a:lnTo>
                <a:lnTo>
                  <a:pt x="44" y="977"/>
                </a:lnTo>
                <a:lnTo>
                  <a:pt x="45" y="975"/>
                </a:lnTo>
                <a:lnTo>
                  <a:pt x="48" y="971"/>
                </a:lnTo>
                <a:lnTo>
                  <a:pt x="52" y="969"/>
                </a:lnTo>
                <a:lnTo>
                  <a:pt x="54" y="966"/>
                </a:lnTo>
                <a:lnTo>
                  <a:pt x="58" y="964"/>
                </a:lnTo>
                <a:lnTo>
                  <a:pt x="60" y="962"/>
                </a:lnTo>
                <a:lnTo>
                  <a:pt x="63" y="959"/>
                </a:lnTo>
                <a:lnTo>
                  <a:pt x="65" y="956"/>
                </a:lnTo>
                <a:lnTo>
                  <a:pt x="67" y="952"/>
                </a:lnTo>
                <a:lnTo>
                  <a:pt x="67" y="950"/>
                </a:lnTo>
                <a:lnTo>
                  <a:pt x="65" y="950"/>
                </a:lnTo>
                <a:lnTo>
                  <a:pt x="63" y="950"/>
                </a:lnTo>
                <a:lnTo>
                  <a:pt x="61" y="951"/>
                </a:lnTo>
                <a:lnTo>
                  <a:pt x="58" y="952"/>
                </a:lnTo>
                <a:lnTo>
                  <a:pt x="55" y="954"/>
                </a:lnTo>
                <a:lnTo>
                  <a:pt x="54" y="955"/>
                </a:lnTo>
                <a:lnTo>
                  <a:pt x="53" y="955"/>
                </a:lnTo>
                <a:lnTo>
                  <a:pt x="51" y="956"/>
                </a:lnTo>
                <a:lnTo>
                  <a:pt x="48" y="960"/>
                </a:lnTo>
                <a:lnTo>
                  <a:pt x="46" y="965"/>
                </a:lnTo>
                <a:lnTo>
                  <a:pt x="43" y="970"/>
                </a:lnTo>
                <a:lnTo>
                  <a:pt x="40" y="976"/>
                </a:lnTo>
                <a:lnTo>
                  <a:pt x="37" y="981"/>
                </a:lnTo>
                <a:lnTo>
                  <a:pt x="33" y="984"/>
                </a:lnTo>
                <a:lnTo>
                  <a:pt x="29" y="986"/>
                </a:lnTo>
                <a:lnTo>
                  <a:pt x="29" y="983"/>
                </a:lnTo>
                <a:lnTo>
                  <a:pt x="28" y="981"/>
                </a:lnTo>
                <a:lnTo>
                  <a:pt x="28" y="980"/>
                </a:lnTo>
                <a:lnTo>
                  <a:pt x="28" y="978"/>
                </a:lnTo>
                <a:lnTo>
                  <a:pt x="29" y="977"/>
                </a:lnTo>
                <a:lnTo>
                  <a:pt x="29" y="975"/>
                </a:lnTo>
                <a:lnTo>
                  <a:pt x="29" y="973"/>
                </a:lnTo>
                <a:lnTo>
                  <a:pt x="29" y="971"/>
                </a:lnTo>
                <a:lnTo>
                  <a:pt x="21" y="971"/>
                </a:lnTo>
                <a:lnTo>
                  <a:pt x="23" y="967"/>
                </a:lnTo>
                <a:lnTo>
                  <a:pt x="26" y="965"/>
                </a:lnTo>
                <a:lnTo>
                  <a:pt x="28" y="962"/>
                </a:lnTo>
                <a:lnTo>
                  <a:pt x="30" y="960"/>
                </a:lnTo>
                <a:lnTo>
                  <a:pt x="29" y="961"/>
                </a:lnTo>
                <a:lnTo>
                  <a:pt x="27" y="962"/>
                </a:lnTo>
                <a:lnTo>
                  <a:pt x="25" y="964"/>
                </a:lnTo>
                <a:lnTo>
                  <a:pt x="24" y="965"/>
                </a:lnTo>
                <a:lnTo>
                  <a:pt x="23" y="967"/>
                </a:lnTo>
                <a:lnTo>
                  <a:pt x="22" y="968"/>
                </a:lnTo>
                <a:lnTo>
                  <a:pt x="20" y="969"/>
                </a:lnTo>
                <a:lnTo>
                  <a:pt x="18" y="969"/>
                </a:lnTo>
                <a:lnTo>
                  <a:pt x="16" y="969"/>
                </a:lnTo>
                <a:lnTo>
                  <a:pt x="13" y="966"/>
                </a:lnTo>
                <a:lnTo>
                  <a:pt x="11" y="964"/>
                </a:lnTo>
                <a:lnTo>
                  <a:pt x="10" y="961"/>
                </a:lnTo>
                <a:lnTo>
                  <a:pt x="11" y="957"/>
                </a:lnTo>
                <a:lnTo>
                  <a:pt x="13" y="954"/>
                </a:lnTo>
                <a:lnTo>
                  <a:pt x="16" y="952"/>
                </a:lnTo>
                <a:lnTo>
                  <a:pt x="20" y="950"/>
                </a:lnTo>
                <a:lnTo>
                  <a:pt x="24" y="948"/>
                </a:lnTo>
                <a:lnTo>
                  <a:pt x="27" y="946"/>
                </a:lnTo>
                <a:lnTo>
                  <a:pt x="30" y="944"/>
                </a:lnTo>
                <a:lnTo>
                  <a:pt x="31" y="940"/>
                </a:lnTo>
                <a:lnTo>
                  <a:pt x="29" y="941"/>
                </a:lnTo>
                <a:lnTo>
                  <a:pt x="27" y="942"/>
                </a:lnTo>
                <a:lnTo>
                  <a:pt x="25" y="943"/>
                </a:lnTo>
                <a:lnTo>
                  <a:pt x="23" y="944"/>
                </a:lnTo>
                <a:lnTo>
                  <a:pt x="22" y="945"/>
                </a:lnTo>
                <a:lnTo>
                  <a:pt x="20" y="946"/>
                </a:lnTo>
                <a:lnTo>
                  <a:pt x="19" y="947"/>
                </a:lnTo>
                <a:lnTo>
                  <a:pt x="17" y="948"/>
                </a:lnTo>
                <a:lnTo>
                  <a:pt x="8" y="948"/>
                </a:lnTo>
                <a:lnTo>
                  <a:pt x="8" y="940"/>
                </a:lnTo>
                <a:lnTo>
                  <a:pt x="12" y="939"/>
                </a:lnTo>
                <a:lnTo>
                  <a:pt x="15" y="939"/>
                </a:lnTo>
                <a:lnTo>
                  <a:pt x="17" y="938"/>
                </a:lnTo>
                <a:lnTo>
                  <a:pt x="20" y="937"/>
                </a:lnTo>
                <a:lnTo>
                  <a:pt x="18" y="935"/>
                </a:lnTo>
                <a:lnTo>
                  <a:pt x="17" y="934"/>
                </a:lnTo>
                <a:lnTo>
                  <a:pt x="16" y="932"/>
                </a:lnTo>
                <a:lnTo>
                  <a:pt x="15" y="930"/>
                </a:lnTo>
                <a:lnTo>
                  <a:pt x="14" y="928"/>
                </a:lnTo>
                <a:lnTo>
                  <a:pt x="13" y="926"/>
                </a:lnTo>
                <a:lnTo>
                  <a:pt x="12" y="924"/>
                </a:lnTo>
                <a:lnTo>
                  <a:pt x="11" y="922"/>
                </a:lnTo>
                <a:lnTo>
                  <a:pt x="7" y="922"/>
                </a:lnTo>
                <a:lnTo>
                  <a:pt x="4" y="920"/>
                </a:lnTo>
                <a:lnTo>
                  <a:pt x="2" y="916"/>
                </a:lnTo>
                <a:lnTo>
                  <a:pt x="0" y="912"/>
                </a:lnTo>
                <a:lnTo>
                  <a:pt x="4" y="911"/>
                </a:lnTo>
                <a:lnTo>
                  <a:pt x="6" y="909"/>
                </a:lnTo>
                <a:lnTo>
                  <a:pt x="7" y="906"/>
                </a:lnTo>
                <a:lnTo>
                  <a:pt x="7" y="902"/>
                </a:lnTo>
                <a:lnTo>
                  <a:pt x="9" y="902"/>
                </a:lnTo>
                <a:lnTo>
                  <a:pt x="11" y="902"/>
                </a:lnTo>
                <a:lnTo>
                  <a:pt x="13" y="902"/>
                </a:lnTo>
                <a:lnTo>
                  <a:pt x="15" y="902"/>
                </a:lnTo>
                <a:lnTo>
                  <a:pt x="17" y="902"/>
                </a:lnTo>
                <a:lnTo>
                  <a:pt x="19" y="902"/>
                </a:lnTo>
                <a:lnTo>
                  <a:pt x="21" y="902"/>
                </a:lnTo>
                <a:lnTo>
                  <a:pt x="24" y="902"/>
                </a:lnTo>
                <a:lnTo>
                  <a:pt x="26" y="902"/>
                </a:lnTo>
                <a:lnTo>
                  <a:pt x="27" y="902"/>
                </a:lnTo>
                <a:lnTo>
                  <a:pt x="29" y="901"/>
                </a:lnTo>
                <a:lnTo>
                  <a:pt x="31" y="900"/>
                </a:lnTo>
                <a:lnTo>
                  <a:pt x="33" y="900"/>
                </a:lnTo>
                <a:lnTo>
                  <a:pt x="34" y="899"/>
                </a:lnTo>
                <a:lnTo>
                  <a:pt x="36" y="898"/>
                </a:lnTo>
                <a:lnTo>
                  <a:pt x="37" y="898"/>
                </a:lnTo>
                <a:lnTo>
                  <a:pt x="53" y="898"/>
                </a:lnTo>
                <a:lnTo>
                  <a:pt x="55" y="901"/>
                </a:lnTo>
                <a:lnTo>
                  <a:pt x="57" y="902"/>
                </a:lnTo>
                <a:lnTo>
                  <a:pt x="60" y="903"/>
                </a:lnTo>
                <a:lnTo>
                  <a:pt x="63" y="904"/>
                </a:lnTo>
                <a:lnTo>
                  <a:pt x="63" y="901"/>
                </a:lnTo>
                <a:lnTo>
                  <a:pt x="64" y="899"/>
                </a:lnTo>
                <a:lnTo>
                  <a:pt x="64" y="897"/>
                </a:lnTo>
                <a:lnTo>
                  <a:pt x="65" y="896"/>
                </a:lnTo>
                <a:lnTo>
                  <a:pt x="69" y="897"/>
                </a:lnTo>
                <a:lnTo>
                  <a:pt x="72" y="898"/>
                </a:lnTo>
                <a:lnTo>
                  <a:pt x="75" y="899"/>
                </a:lnTo>
                <a:lnTo>
                  <a:pt x="77" y="901"/>
                </a:lnTo>
                <a:lnTo>
                  <a:pt x="79" y="902"/>
                </a:lnTo>
                <a:lnTo>
                  <a:pt x="82" y="903"/>
                </a:lnTo>
                <a:lnTo>
                  <a:pt x="85" y="903"/>
                </a:lnTo>
                <a:lnTo>
                  <a:pt x="88" y="902"/>
                </a:lnTo>
                <a:lnTo>
                  <a:pt x="91" y="900"/>
                </a:lnTo>
                <a:lnTo>
                  <a:pt x="94" y="899"/>
                </a:lnTo>
                <a:lnTo>
                  <a:pt x="97" y="899"/>
                </a:lnTo>
                <a:lnTo>
                  <a:pt x="101" y="898"/>
                </a:lnTo>
                <a:lnTo>
                  <a:pt x="104" y="897"/>
                </a:lnTo>
                <a:lnTo>
                  <a:pt x="106" y="896"/>
                </a:lnTo>
                <a:lnTo>
                  <a:pt x="108" y="894"/>
                </a:lnTo>
                <a:lnTo>
                  <a:pt x="109" y="891"/>
                </a:lnTo>
                <a:lnTo>
                  <a:pt x="106" y="892"/>
                </a:lnTo>
                <a:lnTo>
                  <a:pt x="102" y="892"/>
                </a:lnTo>
                <a:lnTo>
                  <a:pt x="100" y="893"/>
                </a:lnTo>
                <a:lnTo>
                  <a:pt x="97" y="894"/>
                </a:lnTo>
                <a:lnTo>
                  <a:pt x="94" y="895"/>
                </a:lnTo>
                <a:lnTo>
                  <a:pt x="91" y="896"/>
                </a:lnTo>
                <a:lnTo>
                  <a:pt x="88" y="896"/>
                </a:lnTo>
                <a:lnTo>
                  <a:pt x="86" y="896"/>
                </a:lnTo>
                <a:lnTo>
                  <a:pt x="84" y="896"/>
                </a:lnTo>
                <a:lnTo>
                  <a:pt x="82" y="896"/>
                </a:lnTo>
                <a:lnTo>
                  <a:pt x="81" y="894"/>
                </a:lnTo>
                <a:lnTo>
                  <a:pt x="79" y="893"/>
                </a:lnTo>
                <a:lnTo>
                  <a:pt x="78" y="892"/>
                </a:lnTo>
                <a:lnTo>
                  <a:pt x="77" y="890"/>
                </a:lnTo>
                <a:lnTo>
                  <a:pt x="75" y="889"/>
                </a:lnTo>
                <a:lnTo>
                  <a:pt x="73" y="888"/>
                </a:lnTo>
                <a:lnTo>
                  <a:pt x="73" y="889"/>
                </a:lnTo>
                <a:lnTo>
                  <a:pt x="71" y="890"/>
                </a:lnTo>
                <a:lnTo>
                  <a:pt x="69" y="891"/>
                </a:lnTo>
                <a:lnTo>
                  <a:pt x="69" y="892"/>
                </a:lnTo>
                <a:lnTo>
                  <a:pt x="65" y="892"/>
                </a:lnTo>
                <a:lnTo>
                  <a:pt x="59" y="892"/>
                </a:lnTo>
                <a:lnTo>
                  <a:pt x="53" y="892"/>
                </a:lnTo>
                <a:lnTo>
                  <a:pt x="46" y="892"/>
                </a:lnTo>
                <a:lnTo>
                  <a:pt x="40" y="892"/>
                </a:lnTo>
                <a:lnTo>
                  <a:pt x="32" y="893"/>
                </a:lnTo>
                <a:lnTo>
                  <a:pt x="26" y="894"/>
                </a:lnTo>
                <a:lnTo>
                  <a:pt x="20" y="896"/>
                </a:lnTo>
                <a:lnTo>
                  <a:pt x="18" y="897"/>
                </a:lnTo>
                <a:lnTo>
                  <a:pt x="16" y="896"/>
                </a:lnTo>
                <a:lnTo>
                  <a:pt x="14" y="895"/>
                </a:lnTo>
                <a:lnTo>
                  <a:pt x="13" y="892"/>
                </a:lnTo>
                <a:lnTo>
                  <a:pt x="11" y="890"/>
                </a:lnTo>
                <a:lnTo>
                  <a:pt x="11" y="887"/>
                </a:lnTo>
                <a:lnTo>
                  <a:pt x="10" y="884"/>
                </a:lnTo>
                <a:lnTo>
                  <a:pt x="10" y="881"/>
                </a:lnTo>
                <a:lnTo>
                  <a:pt x="24" y="881"/>
                </a:lnTo>
                <a:lnTo>
                  <a:pt x="23" y="879"/>
                </a:lnTo>
                <a:lnTo>
                  <a:pt x="23" y="877"/>
                </a:lnTo>
                <a:lnTo>
                  <a:pt x="23" y="876"/>
                </a:lnTo>
                <a:lnTo>
                  <a:pt x="24" y="874"/>
                </a:lnTo>
                <a:lnTo>
                  <a:pt x="21" y="874"/>
                </a:lnTo>
                <a:lnTo>
                  <a:pt x="19" y="874"/>
                </a:lnTo>
                <a:lnTo>
                  <a:pt x="17" y="875"/>
                </a:lnTo>
                <a:lnTo>
                  <a:pt x="15" y="875"/>
                </a:lnTo>
                <a:lnTo>
                  <a:pt x="13" y="875"/>
                </a:lnTo>
                <a:lnTo>
                  <a:pt x="12" y="875"/>
                </a:lnTo>
                <a:lnTo>
                  <a:pt x="10" y="875"/>
                </a:lnTo>
                <a:lnTo>
                  <a:pt x="8" y="874"/>
                </a:lnTo>
                <a:lnTo>
                  <a:pt x="9" y="873"/>
                </a:lnTo>
                <a:lnTo>
                  <a:pt x="10" y="870"/>
                </a:lnTo>
                <a:lnTo>
                  <a:pt x="13" y="868"/>
                </a:lnTo>
                <a:lnTo>
                  <a:pt x="15" y="867"/>
                </a:lnTo>
                <a:lnTo>
                  <a:pt x="18" y="867"/>
                </a:lnTo>
                <a:lnTo>
                  <a:pt x="21" y="868"/>
                </a:lnTo>
                <a:lnTo>
                  <a:pt x="23" y="868"/>
                </a:lnTo>
                <a:lnTo>
                  <a:pt x="24" y="869"/>
                </a:lnTo>
                <a:lnTo>
                  <a:pt x="26" y="869"/>
                </a:lnTo>
                <a:lnTo>
                  <a:pt x="28" y="869"/>
                </a:lnTo>
                <a:lnTo>
                  <a:pt x="30" y="869"/>
                </a:lnTo>
                <a:lnTo>
                  <a:pt x="32" y="869"/>
                </a:lnTo>
                <a:lnTo>
                  <a:pt x="31" y="868"/>
                </a:lnTo>
                <a:lnTo>
                  <a:pt x="29" y="867"/>
                </a:lnTo>
                <a:lnTo>
                  <a:pt x="27" y="866"/>
                </a:lnTo>
                <a:lnTo>
                  <a:pt x="25" y="865"/>
                </a:lnTo>
                <a:lnTo>
                  <a:pt x="23" y="864"/>
                </a:lnTo>
                <a:lnTo>
                  <a:pt x="21" y="864"/>
                </a:lnTo>
                <a:lnTo>
                  <a:pt x="20" y="863"/>
                </a:lnTo>
                <a:lnTo>
                  <a:pt x="20" y="862"/>
                </a:lnTo>
                <a:lnTo>
                  <a:pt x="19" y="860"/>
                </a:lnTo>
                <a:lnTo>
                  <a:pt x="19" y="858"/>
                </a:lnTo>
                <a:lnTo>
                  <a:pt x="18" y="856"/>
                </a:lnTo>
                <a:lnTo>
                  <a:pt x="18" y="854"/>
                </a:lnTo>
                <a:lnTo>
                  <a:pt x="13" y="853"/>
                </a:lnTo>
                <a:lnTo>
                  <a:pt x="10" y="853"/>
                </a:lnTo>
                <a:lnTo>
                  <a:pt x="8" y="852"/>
                </a:lnTo>
                <a:lnTo>
                  <a:pt x="6" y="852"/>
                </a:lnTo>
                <a:lnTo>
                  <a:pt x="5" y="846"/>
                </a:lnTo>
                <a:lnTo>
                  <a:pt x="4" y="844"/>
                </a:lnTo>
                <a:lnTo>
                  <a:pt x="6" y="842"/>
                </a:lnTo>
                <a:lnTo>
                  <a:pt x="10" y="842"/>
                </a:lnTo>
                <a:lnTo>
                  <a:pt x="7" y="838"/>
                </a:lnTo>
                <a:lnTo>
                  <a:pt x="5" y="836"/>
                </a:lnTo>
                <a:lnTo>
                  <a:pt x="4" y="833"/>
                </a:lnTo>
                <a:lnTo>
                  <a:pt x="4" y="830"/>
                </a:lnTo>
                <a:lnTo>
                  <a:pt x="5" y="829"/>
                </a:lnTo>
                <a:lnTo>
                  <a:pt x="8" y="829"/>
                </a:lnTo>
                <a:lnTo>
                  <a:pt x="11" y="831"/>
                </a:lnTo>
                <a:lnTo>
                  <a:pt x="13" y="831"/>
                </a:lnTo>
                <a:lnTo>
                  <a:pt x="13" y="828"/>
                </a:lnTo>
                <a:lnTo>
                  <a:pt x="13" y="826"/>
                </a:lnTo>
                <a:lnTo>
                  <a:pt x="13" y="823"/>
                </a:lnTo>
                <a:lnTo>
                  <a:pt x="14" y="821"/>
                </a:lnTo>
                <a:lnTo>
                  <a:pt x="16" y="823"/>
                </a:lnTo>
                <a:lnTo>
                  <a:pt x="19" y="824"/>
                </a:lnTo>
                <a:lnTo>
                  <a:pt x="21" y="824"/>
                </a:lnTo>
                <a:lnTo>
                  <a:pt x="23" y="823"/>
                </a:lnTo>
                <a:lnTo>
                  <a:pt x="22" y="821"/>
                </a:lnTo>
                <a:lnTo>
                  <a:pt x="22" y="819"/>
                </a:lnTo>
                <a:lnTo>
                  <a:pt x="21" y="816"/>
                </a:lnTo>
                <a:lnTo>
                  <a:pt x="20" y="814"/>
                </a:lnTo>
                <a:lnTo>
                  <a:pt x="19" y="812"/>
                </a:lnTo>
                <a:lnTo>
                  <a:pt x="19" y="811"/>
                </a:lnTo>
                <a:lnTo>
                  <a:pt x="20" y="810"/>
                </a:lnTo>
                <a:lnTo>
                  <a:pt x="21" y="808"/>
                </a:lnTo>
                <a:lnTo>
                  <a:pt x="23" y="810"/>
                </a:lnTo>
                <a:lnTo>
                  <a:pt x="25" y="812"/>
                </a:lnTo>
                <a:lnTo>
                  <a:pt x="27" y="814"/>
                </a:lnTo>
                <a:lnTo>
                  <a:pt x="28" y="815"/>
                </a:lnTo>
                <a:lnTo>
                  <a:pt x="30" y="815"/>
                </a:lnTo>
                <a:lnTo>
                  <a:pt x="31" y="814"/>
                </a:lnTo>
                <a:lnTo>
                  <a:pt x="31" y="812"/>
                </a:lnTo>
                <a:lnTo>
                  <a:pt x="32" y="810"/>
                </a:lnTo>
                <a:lnTo>
                  <a:pt x="33" y="808"/>
                </a:lnTo>
                <a:lnTo>
                  <a:pt x="33" y="805"/>
                </a:lnTo>
                <a:lnTo>
                  <a:pt x="34" y="802"/>
                </a:lnTo>
                <a:lnTo>
                  <a:pt x="35" y="800"/>
                </a:lnTo>
                <a:lnTo>
                  <a:pt x="38" y="800"/>
                </a:lnTo>
                <a:lnTo>
                  <a:pt x="40" y="800"/>
                </a:lnTo>
                <a:lnTo>
                  <a:pt x="42" y="800"/>
                </a:lnTo>
                <a:lnTo>
                  <a:pt x="44" y="798"/>
                </a:lnTo>
                <a:lnTo>
                  <a:pt x="46" y="796"/>
                </a:lnTo>
                <a:lnTo>
                  <a:pt x="48" y="794"/>
                </a:lnTo>
                <a:lnTo>
                  <a:pt x="49" y="792"/>
                </a:lnTo>
                <a:lnTo>
                  <a:pt x="50" y="791"/>
                </a:lnTo>
                <a:lnTo>
                  <a:pt x="51" y="794"/>
                </a:lnTo>
                <a:lnTo>
                  <a:pt x="52" y="796"/>
                </a:lnTo>
                <a:lnTo>
                  <a:pt x="53" y="799"/>
                </a:lnTo>
                <a:lnTo>
                  <a:pt x="53" y="802"/>
                </a:lnTo>
                <a:lnTo>
                  <a:pt x="54" y="805"/>
                </a:lnTo>
                <a:lnTo>
                  <a:pt x="54" y="807"/>
                </a:lnTo>
                <a:lnTo>
                  <a:pt x="54" y="810"/>
                </a:lnTo>
                <a:lnTo>
                  <a:pt x="55" y="811"/>
                </a:lnTo>
                <a:lnTo>
                  <a:pt x="56" y="809"/>
                </a:lnTo>
                <a:lnTo>
                  <a:pt x="56" y="807"/>
                </a:lnTo>
                <a:lnTo>
                  <a:pt x="57" y="805"/>
                </a:lnTo>
                <a:lnTo>
                  <a:pt x="57" y="803"/>
                </a:lnTo>
                <a:lnTo>
                  <a:pt x="57" y="802"/>
                </a:lnTo>
                <a:lnTo>
                  <a:pt x="57" y="800"/>
                </a:lnTo>
                <a:lnTo>
                  <a:pt x="57" y="798"/>
                </a:lnTo>
                <a:lnTo>
                  <a:pt x="57" y="796"/>
                </a:lnTo>
                <a:lnTo>
                  <a:pt x="59" y="794"/>
                </a:lnTo>
                <a:lnTo>
                  <a:pt x="62" y="796"/>
                </a:lnTo>
                <a:lnTo>
                  <a:pt x="65" y="798"/>
                </a:lnTo>
                <a:lnTo>
                  <a:pt x="67" y="800"/>
                </a:lnTo>
                <a:lnTo>
                  <a:pt x="70" y="797"/>
                </a:lnTo>
                <a:lnTo>
                  <a:pt x="73" y="796"/>
                </a:lnTo>
                <a:lnTo>
                  <a:pt x="77" y="794"/>
                </a:lnTo>
                <a:lnTo>
                  <a:pt x="79" y="791"/>
                </a:lnTo>
                <a:lnTo>
                  <a:pt x="76" y="791"/>
                </a:lnTo>
                <a:lnTo>
                  <a:pt x="73" y="790"/>
                </a:lnTo>
                <a:lnTo>
                  <a:pt x="71" y="789"/>
                </a:lnTo>
                <a:lnTo>
                  <a:pt x="69" y="789"/>
                </a:lnTo>
                <a:lnTo>
                  <a:pt x="67" y="788"/>
                </a:lnTo>
                <a:lnTo>
                  <a:pt x="65" y="787"/>
                </a:lnTo>
                <a:lnTo>
                  <a:pt x="63" y="787"/>
                </a:lnTo>
                <a:lnTo>
                  <a:pt x="61" y="786"/>
                </a:lnTo>
                <a:lnTo>
                  <a:pt x="63" y="785"/>
                </a:lnTo>
                <a:lnTo>
                  <a:pt x="65" y="784"/>
                </a:lnTo>
                <a:lnTo>
                  <a:pt x="67" y="783"/>
                </a:lnTo>
                <a:lnTo>
                  <a:pt x="69" y="783"/>
                </a:lnTo>
                <a:lnTo>
                  <a:pt x="68" y="781"/>
                </a:lnTo>
                <a:lnTo>
                  <a:pt x="69" y="779"/>
                </a:lnTo>
                <a:lnTo>
                  <a:pt x="71" y="778"/>
                </a:lnTo>
                <a:lnTo>
                  <a:pt x="70" y="776"/>
                </a:lnTo>
                <a:lnTo>
                  <a:pt x="76" y="775"/>
                </a:lnTo>
                <a:lnTo>
                  <a:pt x="77" y="775"/>
                </a:lnTo>
                <a:lnTo>
                  <a:pt x="78" y="775"/>
                </a:lnTo>
                <a:lnTo>
                  <a:pt x="80" y="776"/>
                </a:lnTo>
                <a:lnTo>
                  <a:pt x="80" y="768"/>
                </a:lnTo>
                <a:lnTo>
                  <a:pt x="83" y="768"/>
                </a:lnTo>
                <a:lnTo>
                  <a:pt x="85" y="769"/>
                </a:lnTo>
                <a:lnTo>
                  <a:pt x="87" y="771"/>
                </a:lnTo>
                <a:lnTo>
                  <a:pt x="88" y="772"/>
                </a:lnTo>
                <a:lnTo>
                  <a:pt x="89" y="774"/>
                </a:lnTo>
                <a:lnTo>
                  <a:pt x="90" y="775"/>
                </a:lnTo>
                <a:lnTo>
                  <a:pt x="91" y="776"/>
                </a:lnTo>
                <a:lnTo>
                  <a:pt x="93" y="776"/>
                </a:lnTo>
                <a:lnTo>
                  <a:pt x="95" y="777"/>
                </a:lnTo>
                <a:lnTo>
                  <a:pt x="97" y="777"/>
                </a:lnTo>
                <a:lnTo>
                  <a:pt x="99" y="778"/>
                </a:lnTo>
                <a:lnTo>
                  <a:pt x="100" y="779"/>
                </a:lnTo>
                <a:lnTo>
                  <a:pt x="101" y="780"/>
                </a:lnTo>
                <a:lnTo>
                  <a:pt x="103" y="781"/>
                </a:lnTo>
                <a:lnTo>
                  <a:pt x="104" y="781"/>
                </a:lnTo>
                <a:lnTo>
                  <a:pt x="106" y="781"/>
                </a:lnTo>
                <a:lnTo>
                  <a:pt x="109" y="780"/>
                </a:lnTo>
                <a:lnTo>
                  <a:pt x="110" y="777"/>
                </a:lnTo>
                <a:lnTo>
                  <a:pt x="110" y="773"/>
                </a:lnTo>
                <a:lnTo>
                  <a:pt x="110" y="771"/>
                </a:lnTo>
                <a:lnTo>
                  <a:pt x="108" y="768"/>
                </a:lnTo>
                <a:lnTo>
                  <a:pt x="108" y="766"/>
                </a:lnTo>
                <a:lnTo>
                  <a:pt x="108" y="764"/>
                </a:lnTo>
                <a:lnTo>
                  <a:pt x="109" y="761"/>
                </a:lnTo>
                <a:lnTo>
                  <a:pt x="102" y="761"/>
                </a:lnTo>
                <a:lnTo>
                  <a:pt x="101" y="763"/>
                </a:lnTo>
                <a:lnTo>
                  <a:pt x="100" y="764"/>
                </a:lnTo>
                <a:lnTo>
                  <a:pt x="98" y="765"/>
                </a:lnTo>
                <a:lnTo>
                  <a:pt x="96" y="765"/>
                </a:lnTo>
                <a:lnTo>
                  <a:pt x="94" y="764"/>
                </a:lnTo>
                <a:lnTo>
                  <a:pt x="92" y="762"/>
                </a:lnTo>
                <a:lnTo>
                  <a:pt x="91" y="760"/>
                </a:lnTo>
                <a:lnTo>
                  <a:pt x="90" y="758"/>
                </a:lnTo>
                <a:lnTo>
                  <a:pt x="90" y="756"/>
                </a:lnTo>
                <a:lnTo>
                  <a:pt x="91" y="754"/>
                </a:lnTo>
                <a:lnTo>
                  <a:pt x="92" y="753"/>
                </a:lnTo>
                <a:lnTo>
                  <a:pt x="94" y="752"/>
                </a:lnTo>
                <a:lnTo>
                  <a:pt x="95" y="750"/>
                </a:lnTo>
                <a:lnTo>
                  <a:pt x="96" y="748"/>
                </a:lnTo>
                <a:lnTo>
                  <a:pt x="96" y="746"/>
                </a:lnTo>
                <a:lnTo>
                  <a:pt x="97" y="743"/>
                </a:lnTo>
                <a:lnTo>
                  <a:pt x="112" y="745"/>
                </a:lnTo>
                <a:lnTo>
                  <a:pt x="113" y="742"/>
                </a:lnTo>
                <a:lnTo>
                  <a:pt x="113" y="739"/>
                </a:lnTo>
                <a:lnTo>
                  <a:pt x="113" y="737"/>
                </a:lnTo>
                <a:lnTo>
                  <a:pt x="112" y="734"/>
                </a:lnTo>
                <a:lnTo>
                  <a:pt x="119" y="734"/>
                </a:lnTo>
                <a:lnTo>
                  <a:pt x="122" y="736"/>
                </a:lnTo>
                <a:lnTo>
                  <a:pt x="125" y="739"/>
                </a:lnTo>
                <a:lnTo>
                  <a:pt x="126" y="741"/>
                </a:lnTo>
                <a:lnTo>
                  <a:pt x="127" y="745"/>
                </a:lnTo>
                <a:lnTo>
                  <a:pt x="130" y="745"/>
                </a:lnTo>
                <a:lnTo>
                  <a:pt x="131" y="745"/>
                </a:lnTo>
                <a:lnTo>
                  <a:pt x="133" y="745"/>
                </a:lnTo>
                <a:lnTo>
                  <a:pt x="135" y="745"/>
                </a:lnTo>
                <a:lnTo>
                  <a:pt x="136" y="745"/>
                </a:lnTo>
                <a:lnTo>
                  <a:pt x="138" y="745"/>
                </a:lnTo>
                <a:lnTo>
                  <a:pt x="139" y="745"/>
                </a:lnTo>
                <a:lnTo>
                  <a:pt x="140" y="745"/>
                </a:lnTo>
                <a:lnTo>
                  <a:pt x="143" y="748"/>
                </a:lnTo>
                <a:lnTo>
                  <a:pt x="146" y="749"/>
                </a:lnTo>
                <a:lnTo>
                  <a:pt x="149" y="749"/>
                </a:lnTo>
                <a:lnTo>
                  <a:pt x="151" y="747"/>
                </a:lnTo>
                <a:lnTo>
                  <a:pt x="149" y="744"/>
                </a:lnTo>
                <a:lnTo>
                  <a:pt x="146" y="742"/>
                </a:lnTo>
                <a:lnTo>
                  <a:pt x="143" y="741"/>
                </a:lnTo>
                <a:lnTo>
                  <a:pt x="140" y="739"/>
                </a:lnTo>
                <a:lnTo>
                  <a:pt x="138" y="737"/>
                </a:lnTo>
                <a:lnTo>
                  <a:pt x="136" y="734"/>
                </a:lnTo>
                <a:lnTo>
                  <a:pt x="134" y="732"/>
                </a:lnTo>
                <a:lnTo>
                  <a:pt x="133" y="729"/>
                </a:lnTo>
                <a:lnTo>
                  <a:pt x="136" y="728"/>
                </a:lnTo>
                <a:lnTo>
                  <a:pt x="139" y="728"/>
                </a:lnTo>
                <a:lnTo>
                  <a:pt x="141" y="729"/>
                </a:lnTo>
                <a:lnTo>
                  <a:pt x="144" y="729"/>
                </a:lnTo>
                <a:lnTo>
                  <a:pt x="144" y="720"/>
                </a:lnTo>
                <a:lnTo>
                  <a:pt x="146" y="720"/>
                </a:lnTo>
                <a:lnTo>
                  <a:pt x="148" y="720"/>
                </a:lnTo>
                <a:lnTo>
                  <a:pt x="150" y="719"/>
                </a:lnTo>
                <a:lnTo>
                  <a:pt x="152" y="718"/>
                </a:lnTo>
                <a:lnTo>
                  <a:pt x="154" y="718"/>
                </a:lnTo>
                <a:lnTo>
                  <a:pt x="155" y="717"/>
                </a:lnTo>
                <a:lnTo>
                  <a:pt x="156" y="717"/>
                </a:lnTo>
                <a:lnTo>
                  <a:pt x="158" y="716"/>
                </a:lnTo>
                <a:lnTo>
                  <a:pt x="158" y="714"/>
                </a:lnTo>
                <a:lnTo>
                  <a:pt x="158" y="712"/>
                </a:lnTo>
                <a:lnTo>
                  <a:pt x="158" y="710"/>
                </a:lnTo>
                <a:lnTo>
                  <a:pt x="159" y="709"/>
                </a:lnTo>
                <a:lnTo>
                  <a:pt x="162" y="711"/>
                </a:lnTo>
                <a:lnTo>
                  <a:pt x="164" y="714"/>
                </a:lnTo>
                <a:lnTo>
                  <a:pt x="167" y="715"/>
                </a:lnTo>
                <a:lnTo>
                  <a:pt x="169" y="716"/>
                </a:lnTo>
                <a:lnTo>
                  <a:pt x="173" y="715"/>
                </a:lnTo>
                <a:lnTo>
                  <a:pt x="175" y="712"/>
                </a:lnTo>
                <a:lnTo>
                  <a:pt x="175" y="708"/>
                </a:lnTo>
                <a:lnTo>
                  <a:pt x="175" y="704"/>
                </a:lnTo>
                <a:lnTo>
                  <a:pt x="177" y="704"/>
                </a:lnTo>
                <a:lnTo>
                  <a:pt x="179" y="704"/>
                </a:lnTo>
                <a:lnTo>
                  <a:pt x="181" y="704"/>
                </a:lnTo>
                <a:lnTo>
                  <a:pt x="182" y="703"/>
                </a:lnTo>
                <a:lnTo>
                  <a:pt x="184" y="703"/>
                </a:lnTo>
                <a:lnTo>
                  <a:pt x="186" y="702"/>
                </a:lnTo>
                <a:lnTo>
                  <a:pt x="188" y="699"/>
                </a:lnTo>
                <a:lnTo>
                  <a:pt x="190" y="696"/>
                </a:lnTo>
                <a:lnTo>
                  <a:pt x="193" y="699"/>
                </a:lnTo>
                <a:lnTo>
                  <a:pt x="196" y="701"/>
                </a:lnTo>
                <a:lnTo>
                  <a:pt x="198" y="704"/>
                </a:lnTo>
                <a:lnTo>
                  <a:pt x="201" y="707"/>
                </a:lnTo>
                <a:lnTo>
                  <a:pt x="202" y="710"/>
                </a:lnTo>
                <a:lnTo>
                  <a:pt x="204" y="714"/>
                </a:lnTo>
                <a:lnTo>
                  <a:pt x="205" y="718"/>
                </a:lnTo>
                <a:lnTo>
                  <a:pt x="206" y="722"/>
                </a:lnTo>
                <a:lnTo>
                  <a:pt x="208" y="723"/>
                </a:lnTo>
                <a:lnTo>
                  <a:pt x="210" y="722"/>
                </a:lnTo>
                <a:lnTo>
                  <a:pt x="212" y="720"/>
                </a:lnTo>
                <a:lnTo>
                  <a:pt x="214" y="718"/>
                </a:lnTo>
                <a:lnTo>
                  <a:pt x="217" y="716"/>
                </a:lnTo>
                <a:lnTo>
                  <a:pt x="220" y="714"/>
                </a:lnTo>
                <a:lnTo>
                  <a:pt x="224" y="712"/>
                </a:lnTo>
                <a:lnTo>
                  <a:pt x="228" y="712"/>
                </a:lnTo>
                <a:lnTo>
                  <a:pt x="231" y="711"/>
                </a:lnTo>
                <a:lnTo>
                  <a:pt x="234" y="710"/>
                </a:lnTo>
                <a:lnTo>
                  <a:pt x="236" y="708"/>
                </a:lnTo>
                <a:lnTo>
                  <a:pt x="238" y="706"/>
                </a:lnTo>
                <a:lnTo>
                  <a:pt x="235" y="702"/>
                </a:lnTo>
                <a:lnTo>
                  <a:pt x="238" y="702"/>
                </a:lnTo>
                <a:lnTo>
                  <a:pt x="239" y="701"/>
                </a:lnTo>
                <a:lnTo>
                  <a:pt x="241" y="700"/>
                </a:lnTo>
                <a:lnTo>
                  <a:pt x="242" y="700"/>
                </a:lnTo>
                <a:lnTo>
                  <a:pt x="238" y="698"/>
                </a:lnTo>
                <a:lnTo>
                  <a:pt x="236" y="697"/>
                </a:lnTo>
                <a:lnTo>
                  <a:pt x="234" y="697"/>
                </a:lnTo>
                <a:lnTo>
                  <a:pt x="232" y="698"/>
                </a:lnTo>
                <a:lnTo>
                  <a:pt x="234" y="694"/>
                </a:lnTo>
                <a:lnTo>
                  <a:pt x="236" y="691"/>
                </a:lnTo>
                <a:lnTo>
                  <a:pt x="239" y="688"/>
                </a:lnTo>
                <a:lnTo>
                  <a:pt x="243" y="686"/>
                </a:lnTo>
                <a:lnTo>
                  <a:pt x="247" y="684"/>
                </a:lnTo>
                <a:lnTo>
                  <a:pt x="251" y="682"/>
                </a:lnTo>
                <a:lnTo>
                  <a:pt x="254" y="681"/>
                </a:lnTo>
                <a:lnTo>
                  <a:pt x="257" y="679"/>
                </a:lnTo>
                <a:lnTo>
                  <a:pt x="254" y="678"/>
                </a:lnTo>
                <a:lnTo>
                  <a:pt x="252" y="677"/>
                </a:lnTo>
                <a:lnTo>
                  <a:pt x="251" y="678"/>
                </a:lnTo>
                <a:lnTo>
                  <a:pt x="249" y="678"/>
                </a:lnTo>
                <a:lnTo>
                  <a:pt x="244" y="679"/>
                </a:lnTo>
                <a:lnTo>
                  <a:pt x="240" y="682"/>
                </a:lnTo>
                <a:lnTo>
                  <a:pt x="235" y="687"/>
                </a:lnTo>
                <a:lnTo>
                  <a:pt x="231" y="691"/>
                </a:lnTo>
                <a:lnTo>
                  <a:pt x="226" y="696"/>
                </a:lnTo>
                <a:lnTo>
                  <a:pt x="221" y="701"/>
                </a:lnTo>
                <a:lnTo>
                  <a:pt x="215" y="704"/>
                </a:lnTo>
                <a:lnTo>
                  <a:pt x="208" y="705"/>
                </a:lnTo>
                <a:lnTo>
                  <a:pt x="206" y="704"/>
                </a:lnTo>
                <a:lnTo>
                  <a:pt x="204" y="703"/>
                </a:lnTo>
                <a:lnTo>
                  <a:pt x="202" y="702"/>
                </a:lnTo>
                <a:lnTo>
                  <a:pt x="200" y="700"/>
                </a:lnTo>
                <a:lnTo>
                  <a:pt x="199" y="698"/>
                </a:lnTo>
                <a:lnTo>
                  <a:pt x="198" y="696"/>
                </a:lnTo>
                <a:lnTo>
                  <a:pt x="197" y="693"/>
                </a:lnTo>
                <a:lnTo>
                  <a:pt x="197" y="692"/>
                </a:lnTo>
                <a:lnTo>
                  <a:pt x="198" y="689"/>
                </a:lnTo>
                <a:lnTo>
                  <a:pt x="199" y="687"/>
                </a:lnTo>
                <a:lnTo>
                  <a:pt x="201" y="685"/>
                </a:lnTo>
                <a:lnTo>
                  <a:pt x="202" y="683"/>
                </a:lnTo>
                <a:lnTo>
                  <a:pt x="190" y="687"/>
                </a:lnTo>
                <a:lnTo>
                  <a:pt x="191" y="683"/>
                </a:lnTo>
                <a:lnTo>
                  <a:pt x="193" y="681"/>
                </a:lnTo>
                <a:lnTo>
                  <a:pt x="195" y="678"/>
                </a:lnTo>
                <a:lnTo>
                  <a:pt x="198" y="677"/>
                </a:lnTo>
                <a:lnTo>
                  <a:pt x="202" y="675"/>
                </a:lnTo>
                <a:lnTo>
                  <a:pt x="204" y="673"/>
                </a:lnTo>
                <a:lnTo>
                  <a:pt x="206" y="672"/>
                </a:lnTo>
                <a:lnTo>
                  <a:pt x="207" y="670"/>
                </a:lnTo>
                <a:lnTo>
                  <a:pt x="206" y="668"/>
                </a:lnTo>
                <a:lnTo>
                  <a:pt x="205" y="665"/>
                </a:lnTo>
                <a:lnTo>
                  <a:pt x="204" y="662"/>
                </a:lnTo>
                <a:lnTo>
                  <a:pt x="202" y="660"/>
                </a:lnTo>
                <a:lnTo>
                  <a:pt x="206" y="658"/>
                </a:lnTo>
                <a:lnTo>
                  <a:pt x="209" y="655"/>
                </a:lnTo>
                <a:lnTo>
                  <a:pt x="211" y="652"/>
                </a:lnTo>
                <a:lnTo>
                  <a:pt x="214" y="649"/>
                </a:lnTo>
                <a:lnTo>
                  <a:pt x="216" y="646"/>
                </a:lnTo>
                <a:lnTo>
                  <a:pt x="218" y="643"/>
                </a:lnTo>
                <a:lnTo>
                  <a:pt x="220" y="640"/>
                </a:lnTo>
                <a:lnTo>
                  <a:pt x="222" y="639"/>
                </a:lnTo>
                <a:lnTo>
                  <a:pt x="224" y="638"/>
                </a:lnTo>
                <a:lnTo>
                  <a:pt x="226" y="638"/>
                </a:lnTo>
                <a:lnTo>
                  <a:pt x="228" y="638"/>
                </a:lnTo>
                <a:lnTo>
                  <a:pt x="230" y="639"/>
                </a:lnTo>
                <a:lnTo>
                  <a:pt x="231" y="639"/>
                </a:lnTo>
                <a:lnTo>
                  <a:pt x="233" y="639"/>
                </a:lnTo>
                <a:lnTo>
                  <a:pt x="235" y="637"/>
                </a:lnTo>
                <a:lnTo>
                  <a:pt x="236" y="635"/>
                </a:lnTo>
                <a:lnTo>
                  <a:pt x="234" y="635"/>
                </a:lnTo>
                <a:lnTo>
                  <a:pt x="232" y="634"/>
                </a:lnTo>
                <a:lnTo>
                  <a:pt x="230" y="633"/>
                </a:lnTo>
                <a:lnTo>
                  <a:pt x="228" y="632"/>
                </a:lnTo>
                <a:lnTo>
                  <a:pt x="226" y="631"/>
                </a:lnTo>
                <a:lnTo>
                  <a:pt x="225" y="630"/>
                </a:lnTo>
                <a:lnTo>
                  <a:pt x="224" y="629"/>
                </a:lnTo>
                <a:lnTo>
                  <a:pt x="224" y="628"/>
                </a:lnTo>
                <a:lnTo>
                  <a:pt x="225" y="625"/>
                </a:lnTo>
                <a:lnTo>
                  <a:pt x="227" y="624"/>
                </a:lnTo>
                <a:lnTo>
                  <a:pt x="230" y="624"/>
                </a:lnTo>
                <a:lnTo>
                  <a:pt x="234" y="624"/>
                </a:lnTo>
                <a:lnTo>
                  <a:pt x="234" y="619"/>
                </a:lnTo>
                <a:lnTo>
                  <a:pt x="236" y="616"/>
                </a:lnTo>
                <a:lnTo>
                  <a:pt x="239" y="614"/>
                </a:lnTo>
                <a:lnTo>
                  <a:pt x="244" y="614"/>
                </a:lnTo>
                <a:lnTo>
                  <a:pt x="244" y="616"/>
                </a:lnTo>
                <a:lnTo>
                  <a:pt x="246" y="619"/>
                </a:lnTo>
                <a:lnTo>
                  <a:pt x="248" y="622"/>
                </a:lnTo>
                <a:lnTo>
                  <a:pt x="250" y="625"/>
                </a:lnTo>
                <a:lnTo>
                  <a:pt x="252" y="628"/>
                </a:lnTo>
                <a:lnTo>
                  <a:pt x="254" y="631"/>
                </a:lnTo>
                <a:lnTo>
                  <a:pt x="257" y="632"/>
                </a:lnTo>
                <a:lnTo>
                  <a:pt x="260" y="633"/>
                </a:lnTo>
                <a:lnTo>
                  <a:pt x="260" y="631"/>
                </a:lnTo>
                <a:lnTo>
                  <a:pt x="260" y="629"/>
                </a:lnTo>
                <a:lnTo>
                  <a:pt x="260" y="628"/>
                </a:lnTo>
                <a:lnTo>
                  <a:pt x="260" y="627"/>
                </a:lnTo>
                <a:lnTo>
                  <a:pt x="260" y="624"/>
                </a:lnTo>
                <a:lnTo>
                  <a:pt x="259" y="623"/>
                </a:lnTo>
                <a:lnTo>
                  <a:pt x="257" y="621"/>
                </a:lnTo>
                <a:lnTo>
                  <a:pt x="256" y="618"/>
                </a:lnTo>
                <a:lnTo>
                  <a:pt x="259" y="618"/>
                </a:lnTo>
                <a:lnTo>
                  <a:pt x="261" y="616"/>
                </a:lnTo>
                <a:lnTo>
                  <a:pt x="263" y="614"/>
                </a:lnTo>
                <a:lnTo>
                  <a:pt x="261" y="612"/>
                </a:lnTo>
                <a:lnTo>
                  <a:pt x="259" y="609"/>
                </a:lnTo>
                <a:lnTo>
                  <a:pt x="258" y="607"/>
                </a:lnTo>
                <a:lnTo>
                  <a:pt x="258" y="605"/>
                </a:lnTo>
                <a:lnTo>
                  <a:pt x="259" y="602"/>
                </a:lnTo>
                <a:lnTo>
                  <a:pt x="255" y="596"/>
                </a:lnTo>
                <a:lnTo>
                  <a:pt x="251" y="595"/>
                </a:lnTo>
                <a:lnTo>
                  <a:pt x="248" y="595"/>
                </a:lnTo>
                <a:lnTo>
                  <a:pt x="246" y="594"/>
                </a:lnTo>
                <a:lnTo>
                  <a:pt x="244" y="593"/>
                </a:lnTo>
                <a:lnTo>
                  <a:pt x="242" y="592"/>
                </a:lnTo>
                <a:lnTo>
                  <a:pt x="239" y="591"/>
                </a:lnTo>
                <a:lnTo>
                  <a:pt x="236" y="591"/>
                </a:lnTo>
                <a:lnTo>
                  <a:pt x="231" y="593"/>
                </a:lnTo>
                <a:lnTo>
                  <a:pt x="232" y="591"/>
                </a:lnTo>
                <a:lnTo>
                  <a:pt x="234" y="589"/>
                </a:lnTo>
                <a:lnTo>
                  <a:pt x="235" y="586"/>
                </a:lnTo>
                <a:lnTo>
                  <a:pt x="236" y="585"/>
                </a:lnTo>
                <a:lnTo>
                  <a:pt x="239" y="585"/>
                </a:lnTo>
                <a:lnTo>
                  <a:pt x="241" y="585"/>
                </a:lnTo>
                <a:lnTo>
                  <a:pt x="243" y="585"/>
                </a:lnTo>
                <a:lnTo>
                  <a:pt x="245" y="585"/>
                </a:lnTo>
                <a:lnTo>
                  <a:pt x="247" y="585"/>
                </a:lnTo>
                <a:lnTo>
                  <a:pt x="249" y="585"/>
                </a:lnTo>
                <a:lnTo>
                  <a:pt x="251" y="585"/>
                </a:lnTo>
                <a:lnTo>
                  <a:pt x="253" y="585"/>
                </a:lnTo>
                <a:lnTo>
                  <a:pt x="254" y="585"/>
                </a:lnTo>
                <a:lnTo>
                  <a:pt x="256" y="585"/>
                </a:lnTo>
                <a:lnTo>
                  <a:pt x="258" y="584"/>
                </a:lnTo>
                <a:lnTo>
                  <a:pt x="259" y="583"/>
                </a:lnTo>
                <a:lnTo>
                  <a:pt x="261" y="582"/>
                </a:lnTo>
                <a:lnTo>
                  <a:pt x="263" y="581"/>
                </a:lnTo>
                <a:lnTo>
                  <a:pt x="265" y="581"/>
                </a:lnTo>
                <a:lnTo>
                  <a:pt x="267" y="580"/>
                </a:lnTo>
                <a:lnTo>
                  <a:pt x="271" y="581"/>
                </a:lnTo>
                <a:lnTo>
                  <a:pt x="274" y="581"/>
                </a:lnTo>
                <a:lnTo>
                  <a:pt x="276" y="581"/>
                </a:lnTo>
                <a:lnTo>
                  <a:pt x="278" y="581"/>
                </a:lnTo>
                <a:lnTo>
                  <a:pt x="279" y="581"/>
                </a:lnTo>
                <a:lnTo>
                  <a:pt x="280" y="580"/>
                </a:lnTo>
                <a:lnTo>
                  <a:pt x="281" y="578"/>
                </a:lnTo>
                <a:lnTo>
                  <a:pt x="281" y="575"/>
                </a:lnTo>
                <a:lnTo>
                  <a:pt x="280" y="573"/>
                </a:lnTo>
                <a:lnTo>
                  <a:pt x="277" y="572"/>
                </a:lnTo>
                <a:lnTo>
                  <a:pt x="273" y="570"/>
                </a:lnTo>
                <a:lnTo>
                  <a:pt x="271" y="568"/>
                </a:lnTo>
                <a:lnTo>
                  <a:pt x="274" y="567"/>
                </a:lnTo>
                <a:lnTo>
                  <a:pt x="277" y="566"/>
                </a:lnTo>
                <a:lnTo>
                  <a:pt x="279" y="566"/>
                </a:lnTo>
                <a:lnTo>
                  <a:pt x="281" y="566"/>
                </a:lnTo>
                <a:lnTo>
                  <a:pt x="284" y="567"/>
                </a:lnTo>
                <a:lnTo>
                  <a:pt x="286" y="567"/>
                </a:lnTo>
                <a:lnTo>
                  <a:pt x="288" y="568"/>
                </a:lnTo>
                <a:lnTo>
                  <a:pt x="291" y="568"/>
                </a:lnTo>
                <a:lnTo>
                  <a:pt x="295" y="567"/>
                </a:lnTo>
                <a:lnTo>
                  <a:pt x="297" y="564"/>
                </a:lnTo>
                <a:lnTo>
                  <a:pt x="299" y="560"/>
                </a:lnTo>
                <a:lnTo>
                  <a:pt x="300" y="556"/>
                </a:lnTo>
                <a:lnTo>
                  <a:pt x="298" y="557"/>
                </a:lnTo>
                <a:lnTo>
                  <a:pt x="296" y="559"/>
                </a:lnTo>
                <a:lnTo>
                  <a:pt x="294" y="562"/>
                </a:lnTo>
                <a:lnTo>
                  <a:pt x="291" y="564"/>
                </a:lnTo>
                <a:lnTo>
                  <a:pt x="288" y="565"/>
                </a:lnTo>
                <a:lnTo>
                  <a:pt x="286" y="565"/>
                </a:lnTo>
                <a:lnTo>
                  <a:pt x="284" y="564"/>
                </a:lnTo>
                <a:lnTo>
                  <a:pt x="283" y="560"/>
                </a:lnTo>
                <a:lnTo>
                  <a:pt x="281" y="559"/>
                </a:lnTo>
                <a:lnTo>
                  <a:pt x="281" y="558"/>
                </a:lnTo>
                <a:lnTo>
                  <a:pt x="280" y="556"/>
                </a:lnTo>
                <a:lnTo>
                  <a:pt x="281" y="554"/>
                </a:lnTo>
                <a:lnTo>
                  <a:pt x="281" y="551"/>
                </a:lnTo>
                <a:lnTo>
                  <a:pt x="283" y="550"/>
                </a:lnTo>
                <a:lnTo>
                  <a:pt x="284" y="548"/>
                </a:lnTo>
                <a:lnTo>
                  <a:pt x="286" y="548"/>
                </a:lnTo>
                <a:lnTo>
                  <a:pt x="286" y="540"/>
                </a:lnTo>
                <a:lnTo>
                  <a:pt x="288" y="541"/>
                </a:lnTo>
                <a:lnTo>
                  <a:pt x="291" y="542"/>
                </a:lnTo>
                <a:lnTo>
                  <a:pt x="294" y="543"/>
                </a:lnTo>
                <a:lnTo>
                  <a:pt x="296" y="543"/>
                </a:lnTo>
                <a:lnTo>
                  <a:pt x="296" y="537"/>
                </a:lnTo>
                <a:lnTo>
                  <a:pt x="295" y="536"/>
                </a:lnTo>
                <a:lnTo>
                  <a:pt x="293" y="535"/>
                </a:lnTo>
                <a:lnTo>
                  <a:pt x="291" y="533"/>
                </a:lnTo>
                <a:lnTo>
                  <a:pt x="289" y="532"/>
                </a:lnTo>
                <a:lnTo>
                  <a:pt x="287" y="531"/>
                </a:lnTo>
                <a:lnTo>
                  <a:pt x="286" y="529"/>
                </a:lnTo>
                <a:lnTo>
                  <a:pt x="284" y="527"/>
                </a:lnTo>
                <a:lnTo>
                  <a:pt x="284" y="526"/>
                </a:lnTo>
                <a:lnTo>
                  <a:pt x="284" y="523"/>
                </a:lnTo>
                <a:lnTo>
                  <a:pt x="286" y="522"/>
                </a:lnTo>
                <a:lnTo>
                  <a:pt x="287" y="521"/>
                </a:lnTo>
                <a:lnTo>
                  <a:pt x="289" y="520"/>
                </a:lnTo>
                <a:lnTo>
                  <a:pt x="292" y="520"/>
                </a:lnTo>
                <a:lnTo>
                  <a:pt x="294" y="520"/>
                </a:lnTo>
                <a:lnTo>
                  <a:pt x="297" y="520"/>
                </a:lnTo>
                <a:lnTo>
                  <a:pt x="299" y="520"/>
                </a:lnTo>
                <a:lnTo>
                  <a:pt x="299" y="506"/>
                </a:lnTo>
                <a:lnTo>
                  <a:pt x="296" y="506"/>
                </a:lnTo>
                <a:lnTo>
                  <a:pt x="294" y="506"/>
                </a:lnTo>
                <a:lnTo>
                  <a:pt x="292" y="506"/>
                </a:lnTo>
                <a:lnTo>
                  <a:pt x="291" y="506"/>
                </a:lnTo>
                <a:lnTo>
                  <a:pt x="290" y="504"/>
                </a:lnTo>
                <a:lnTo>
                  <a:pt x="290" y="502"/>
                </a:lnTo>
                <a:lnTo>
                  <a:pt x="290" y="500"/>
                </a:lnTo>
                <a:lnTo>
                  <a:pt x="290" y="499"/>
                </a:lnTo>
                <a:lnTo>
                  <a:pt x="292" y="498"/>
                </a:lnTo>
                <a:lnTo>
                  <a:pt x="293" y="497"/>
                </a:lnTo>
                <a:lnTo>
                  <a:pt x="295" y="496"/>
                </a:lnTo>
                <a:lnTo>
                  <a:pt x="296" y="495"/>
                </a:lnTo>
                <a:lnTo>
                  <a:pt x="298" y="495"/>
                </a:lnTo>
                <a:lnTo>
                  <a:pt x="299" y="494"/>
                </a:lnTo>
                <a:lnTo>
                  <a:pt x="301" y="493"/>
                </a:lnTo>
                <a:lnTo>
                  <a:pt x="302" y="492"/>
                </a:lnTo>
                <a:lnTo>
                  <a:pt x="299" y="491"/>
                </a:lnTo>
                <a:lnTo>
                  <a:pt x="297" y="491"/>
                </a:lnTo>
                <a:lnTo>
                  <a:pt x="294" y="491"/>
                </a:lnTo>
                <a:lnTo>
                  <a:pt x="292" y="490"/>
                </a:lnTo>
                <a:lnTo>
                  <a:pt x="291" y="490"/>
                </a:lnTo>
                <a:lnTo>
                  <a:pt x="289" y="489"/>
                </a:lnTo>
                <a:lnTo>
                  <a:pt x="287" y="488"/>
                </a:lnTo>
                <a:lnTo>
                  <a:pt x="286" y="485"/>
                </a:lnTo>
                <a:lnTo>
                  <a:pt x="287" y="483"/>
                </a:lnTo>
                <a:lnTo>
                  <a:pt x="290" y="481"/>
                </a:lnTo>
                <a:lnTo>
                  <a:pt x="292" y="480"/>
                </a:lnTo>
                <a:lnTo>
                  <a:pt x="294" y="479"/>
                </a:lnTo>
                <a:lnTo>
                  <a:pt x="295" y="481"/>
                </a:lnTo>
                <a:lnTo>
                  <a:pt x="297" y="483"/>
                </a:lnTo>
                <a:lnTo>
                  <a:pt x="299" y="483"/>
                </a:lnTo>
                <a:lnTo>
                  <a:pt x="302" y="484"/>
                </a:lnTo>
                <a:lnTo>
                  <a:pt x="305" y="483"/>
                </a:lnTo>
                <a:lnTo>
                  <a:pt x="307" y="482"/>
                </a:lnTo>
                <a:lnTo>
                  <a:pt x="310" y="481"/>
                </a:lnTo>
                <a:lnTo>
                  <a:pt x="312" y="479"/>
                </a:lnTo>
                <a:lnTo>
                  <a:pt x="314" y="477"/>
                </a:lnTo>
                <a:lnTo>
                  <a:pt x="315" y="475"/>
                </a:lnTo>
                <a:lnTo>
                  <a:pt x="317" y="472"/>
                </a:lnTo>
                <a:lnTo>
                  <a:pt x="317" y="471"/>
                </a:lnTo>
                <a:lnTo>
                  <a:pt x="319" y="472"/>
                </a:lnTo>
                <a:lnTo>
                  <a:pt x="321" y="472"/>
                </a:lnTo>
                <a:lnTo>
                  <a:pt x="323" y="474"/>
                </a:lnTo>
                <a:lnTo>
                  <a:pt x="324" y="475"/>
                </a:lnTo>
                <a:lnTo>
                  <a:pt x="325" y="476"/>
                </a:lnTo>
                <a:lnTo>
                  <a:pt x="327" y="477"/>
                </a:lnTo>
                <a:lnTo>
                  <a:pt x="329" y="477"/>
                </a:lnTo>
                <a:lnTo>
                  <a:pt x="330" y="477"/>
                </a:lnTo>
                <a:lnTo>
                  <a:pt x="329" y="475"/>
                </a:lnTo>
                <a:lnTo>
                  <a:pt x="327" y="472"/>
                </a:lnTo>
                <a:lnTo>
                  <a:pt x="324" y="471"/>
                </a:lnTo>
                <a:lnTo>
                  <a:pt x="320" y="471"/>
                </a:lnTo>
                <a:lnTo>
                  <a:pt x="318" y="470"/>
                </a:lnTo>
                <a:lnTo>
                  <a:pt x="318" y="467"/>
                </a:lnTo>
                <a:lnTo>
                  <a:pt x="319" y="464"/>
                </a:lnTo>
                <a:lnTo>
                  <a:pt x="320" y="462"/>
                </a:lnTo>
                <a:lnTo>
                  <a:pt x="311" y="466"/>
                </a:lnTo>
                <a:lnTo>
                  <a:pt x="309" y="454"/>
                </a:lnTo>
                <a:lnTo>
                  <a:pt x="311" y="452"/>
                </a:lnTo>
                <a:lnTo>
                  <a:pt x="312" y="451"/>
                </a:lnTo>
                <a:lnTo>
                  <a:pt x="314" y="450"/>
                </a:lnTo>
                <a:lnTo>
                  <a:pt x="315" y="450"/>
                </a:lnTo>
                <a:lnTo>
                  <a:pt x="317" y="450"/>
                </a:lnTo>
                <a:lnTo>
                  <a:pt x="318" y="449"/>
                </a:lnTo>
                <a:lnTo>
                  <a:pt x="320" y="449"/>
                </a:lnTo>
                <a:lnTo>
                  <a:pt x="322" y="448"/>
                </a:lnTo>
                <a:lnTo>
                  <a:pt x="319" y="447"/>
                </a:lnTo>
                <a:lnTo>
                  <a:pt x="317" y="446"/>
                </a:lnTo>
                <a:lnTo>
                  <a:pt x="314" y="446"/>
                </a:lnTo>
                <a:lnTo>
                  <a:pt x="313" y="444"/>
                </a:lnTo>
                <a:lnTo>
                  <a:pt x="314" y="439"/>
                </a:lnTo>
                <a:lnTo>
                  <a:pt x="315" y="435"/>
                </a:lnTo>
                <a:lnTo>
                  <a:pt x="318" y="434"/>
                </a:lnTo>
                <a:lnTo>
                  <a:pt x="321" y="433"/>
                </a:lnTo>
                <a:lnTo>
                  <a:pt x="324" y="433"/>
                </a:lnTo>
                <a:lnTo>
                  <a:pt x="327" y="433"/>
                </a:lnTo>
                <a:lnTo>
                  <a:pt x="330" y="433"/>
                </a:lnTo>
                <a:lnTo>
                  <a:pt x="333" y="431"/>
                </a:lnTo>
                <a:lnTo>
                  <a:pt x="331" y="429"/>
                </a:lnTo>
                <a:lnTo>
                  <a:pt x="329" y="427"/>
                </a:lnTo>
                <a:lnTo>
                  <a:pt x="327" y="425"/>
                </a:lnTo>
                <a:lnTo>
                  <a:pt x="326" y="422"/>
                </a:lnTo>
                <a:lnTo>
                  <a:pt x="329" y="422"/>
                </a:lnTo>
                <a:lnTo>
                  <a:pt x="328" y="420"/>
                </a:lnTo>
                <a:lnTo>
                  <a:pt x="327" y="418"/>
                </a:lnTo>
                <a:lnTo>
                  <a:pt x="326" y="417"/>
                </a:lnTo>
                <a:lnTo>
                  <a:pt x="326" y="415"/>
                </a:lnTo>
                <a:lnTo>
                  <a:pt x="326" y="414"/>
                </a:lnTo>
                <a:lnTo>
                  <a:pt x="327" y="412"/>
                </a:lnTo>
                <a:lnTo>
                  <a:pt x="329" y="412"/>
                </a:lnTo>
                <a:lnTo>
                  <a:pt x="331" y="411"/>
                </a:lnTo>
                <a:lnTo>
                  <a:pt x="333" y="410"/>
                </a:lnTo>
                <a:lnTo>
                  <a:pt x="335" y="410"/>
                </a:lnTo>
                <a:lnTo>
                  <a:pt x="337" y="410"/>
                </a:lnTo>
                <a:lnTo>
                  <a:pt x="338" y="409"/>
                </a:lnTo>
                <a:lnTo>
                  <a:pt x="338" y="407"/>
                </a:lnTo>
                <a:lnTo>
                  <a:pt x="337" y="405"/>
                </a:lnTo>
                <a:lnTo>
                  <a:pt x="337" y="402"/>
                </a:lnTo>
                <a:lnTo>
                  <a:pt x="337" y="399"/>
                </a:lnTo>
                <a:lnTo>
                  <a:pt x="339" y="398"/>
                </a:lnTo>
                <a:lnTo>
                  <a:pt x="341" y="399"/>
                </a:lnTo>
                <a:lnTo>
                  <a:pt x="342" y="402"/>
                </a:lnTo>
                <a:lnTo>
                  <a:pt x="343" y="404"/>
                </a:lnTo>
                <a:lnTo>
                  <a:pt x="344" y="402"/>
                </a:lnTo>
                <a:lnTo>
                  <a:pt x="344" y="399"/>
                </a:lnTo>
                <a:lnTo>
                  <a:pt x="346" y="397"/>
                </a:lnTo>
                <a:lnTo>
                  <a:pt x="347" y="395"/>
                </a:lnTo>
                <a:lnTo>
                  <a:pt x="348" y="392"/>
                </a:lnTo>
                <a:lnTo>
                  <a:pt x="350" y="390"/>
                </a:lnTo>
                <a:lnTo>
                  <a:pt x="353" y="389"/>
                </a:lnTo>
                <a:lnTo>
                  <a:pt x="355" y="389"/>
                </a:lnTo>
                <a:lnTo>
                  <a:pt x="357" y="389"/>
                </a:lnTo>
                <a:lnTo>
                  <a:pt x="361" y="390"/>
                </a:lnTo>
                <a:lnTo>
                  <a:pt x="364" y="392"/>
                </a:lnTo>
                <a:lnTo>
                  <a:pt x="365" y="392"/>
                </a:lnTo>
                <a:lnTo>
                  <a:pt x="367" y="392"/>
                </a:lnTo>
                <a:lnTo>
                  <a:pt x="367" y="391"/>
                </a:lnTo>
                <a:lnTo>
                  <a:pt x="365" y="389"/>
                </a:lnTo>
                <a:lnTo>
                  <a:pt x="363" y="387"/>
                </a:lnTo>
                <a:lnTo>
                  <a:pt x="359" y="384"/>
                </a:lnTo>
                <a:lnTo>
                  <a:pt x="356" y="382"/>
                </a:lnTo>
                <a:lnTo>
                  <a:pt x="353" y="380"/>
                </a:lnTo>
                <a:lnTo>
                  <a:pt x="352" y="379"/>
                </a:lnTo>
                <a:lnTo>
                  <a:pt x="354" y="375"/>
                </a:lnTo>
                <a:lnTo>
                  <a:pt x="356" y="373"/>
                </a:lnTo>
                <a:lnTo>
                  <a:pt x="360" y="372"/>
                </a:lnTo>
                <a:lnTo>
                  <a:pt x="364" y="370"/>
                </a:lnTo>
                <a:lnTo>
                  <a:pt x="363" y="368"/>
                </a:lnTo>
                <a:lnTo>
                  <a:pt x="363" y="367"/>
                </a:lnTo>
                <a:lnTo>
                  <a:pt x="363" y="365"/>
                </a:lnTo>
                <a:lnTo>
                  <a:pt x="363" y="360"/>
                </a:lnTo>
                <a:lnTo>
                  <a:pt x="365" y="359"/>
                </a:lnTo>
                <a:lnTo>
                  <a:pt x="365" y="358"/>
                </a:lnTo>
                <a:lnTo>
                  <a:pt x="366" y="357"/>
                </a:lnTo>
                <a:lnTo>
                  <a:pt x="368" y="356"/>
                </a:lnTo>
                <a:lnTo>
                  <a:pt x="370" y="356"/>
                </a:lnTo>
                <a:lnTo>
                  <a:pt x="372" y="357"/>
                </a:lnTo>
                <a:lnTo>
                  <a:pt x="374" y="358"/>
                </a:lnTo>
                <a:lnTo>
                  <a:pt x="376" y="359"/>
                </a:lnTo>
                <a:lnTo>
                  <a:pt x="378" y="360"/>
                </a:lnTo>
                <a:lnTo>
                  <a:pt x="380" y="361"/>
                </a:lnTo>
                <a:lnTo>
                  <a:pt x="383" y="362"/>
                </a:lnTo>
                <a:lnTo>
                  <a:pt x="385" y="362"/>
                </a:lnTo>
                <a:lnTo>
                  <a:pt x="384" y="360"/>
                </a:lnTo>
                <a:lnTo>
                  <a:pt x="381" y="358"/>
                </a:lnTo>
                <a:lnTo>
                  <a:pt x="378" y="357"/>
                </a:lnTo>
                <a:lnTo>
                  <a:pt x="375" y="356"/>
                </a:lnTo>
                <a:lnTo>
                  <a:pt x="376" y="350"/>
                </a:lnTo>
                <a:lnTo>
                  <a:pt x="384" y="350"/>
                </a:lnTo>
                <a:lnTo>
                  <a:pt x="381" y="348"/>
                </a:lnTo>
                <a:lnTo>
                  <a:pt x="378" y="347"/>
                </a:lnTo>
                <a:lnTo>
                  <a:pt x="375" y="347"/>
                </a:lnTo>
                <a:lnTo>
                  <a:pt x="373" y="349"/>
                </a:lnTo>
                <a:lnTo>
                  <a:pt x="371" y="350"/>
                </a:lnTo>
                <a:lnTo>
                  <a:pt x="368" y="352"/>
                </a:lnTo>
                <a:lnTo>
                  <a:pt x="367" y="353"/>
                </a:lnTo>
                <a:lnTo>
                  <a:pt x="365" y="353"/>
                </a:lnTo>
                <a:lnTo>
                  <a:pt x="363" y="352"/>
                </a:lnTo>
                <a:lnTo>
                  <a:pt x="362" y="349"/>
                </a:lnTo>
                <a:lnTo>
                  <a:pt x="361" y="345"/>
                </a:lnTo>
                <a:lnTo>
                  <a:pt x="362" y="343"/>
                </a:lnTo>
                <a:lnTo>
                  <a:pt x="364" y="339"/>
                </a:lnTo>
                <a:lnTo>
                  <a:pt x="365" y="336"/>
                </a:lnTo>
                <a:lnTo>
                  <a:pt x="365" y="333"/>
                </a:lnTo>
                <a:lnTo>
                  <a:pt x="365" y="329"/>
                </a:lnTo>
                <a:lnTo>
                  <a:pt x="365" y="327"/>
                </a:lnTo>
                <a:lnTo>
                  <a:pt x="365" y="324"/>
                </a:lnTo>
                <a:lnTo>
                  <a:pt x="367" y="323"/>
                </a:lnTo>
                <a:lnTo>
                  <a:pt x="369" y="322"/>
                </a:lnTo>
                <a:lnTo>
                  <a:pt x="373" y="323"/>
                </a:lnTo>
                <a:lnTo>
                  <a:pt x="375" y="324"/>
                </a:lnTo>
                <a:lnTo>
                  <a:pt x="377" y="326"/>
                </a:lnTo>
                <a:lnTo>
                  <a:pt x="379" y="327"/>
                </a:lnTo>
                <a:lnTo>
                  <a:pt x="382" y="327"/>
                </a:lnTo>
                <a:lnTo>
                  <a:pt x="384" y="327"/>
                </a:lnTo>
                <a:lnTo>
                  <a:pt x="386" y="327"/>
                </a:lnTo>
                <a:lnTo>
                  <a:pt x="390" y="327"/>
                </a:lnTo>
                <a:lnTo>
                  <a:pt x="388" y="325"/>
                </a:lnTo>
                <a:lnTo>
                  <a:pt x="386" y="324"/>
                </a:lnTo>
                <a:lnTo>
                  <a:pt x="382" y="322"/>
                </a:lnTo>
                <a:lnTo>
                  <a:pt x="379" y="321"/>
                </a:lnTo>
                <a:lnTo>
                  <a:pt x="377" y="320"/>
                </a:lnTo>
                <a:lnTo>
                  <a:pt x="376" y="318"/>
                </a:lnTo>
                <a:lnTo>
                  <a:pt x="376" y="316"/>
                </a:lnTo>
                <a:lnTo>
                  <a:pt x="378" y="313"/>
                </a:lnTo>
                <a:lnTo>
                  <a:pt x="380" y="312"/>
                </a:lnTo>
                <a:lnTo>
                  <a:pt x="382" y="311"/>
                </a:lnTo>
                <a:lnTo>
                  <a:pt x="384" y="311"/>
                </a:lnTo>
                <a:lnTo>
                  <a:pt x="386" y="311"/>
                </a:lnTo>
                <a:lnTo>
                  <a:pt x="388" y="311"/>
                </a:lnTo>
                <a:lnTo>
                  <a:pt x="391" y="312"/>
                </a:lnTo>
                <a:lnTo>
                  <a:pt x="393" y="312"/>
                </a:lnTo>
                <a:lnTo>
                  <a:pt x="396" y="313"/>
                </a:lnTo>
                <a:lnTo>
                  <a:pt x="396" y="311"/>
                </a:lnTo>
                <a:lnTo>
                  <a:pt x="396" y="309"/>
                </a:lnTo>
                <a:lnTo>
                  <a:pt x="396" y="307"/>
                </a:lnTo>
                <a:lnTo>
                  <a:pt x="398" y="306"/>
                </a:lnTo>
                <a:lnTo>
                  <a:pt x="399" y="308"/>
                </a:lnTo>
                <a:lnTo>
                  <a:pt x="400" y="312"/>
                </a:lnTo>
                <a:lnTo>
                  <a:pt x="402" y="315"/>
                </a:lnTo>
                <a:lnTo>
                  <a:pt x="403" y="318"/>
                </a:lnTo>
                <a:lnTo>
                  <a:pt x="404" y="321"/>
                </a:lnTo>
                <a:lnTo>
                  <a:pt x="406" y="324"/>
                </a:lnTo>
                <a:lnTo>
                  <a:pt x="409" y="326"/>
                </a:lnTo>
                <a:lnTo>
                  <a:pt x="413" y="327"/>
                </a:lnTo>
                <a:lnTo>
                  <a:pt x="413" y="325"/>
                </a:lnTo>
                <a:lnTo>
                  <a:pt x="413" y="324"/>
                </a:lnTo>
                <a:lnTo>
                  <a:pt x="413" y="322"/>
                </a:lnTo>
                <a:lnTo>
                  <a:pt x="413" y="320"/>
                </a:lnTo>
                <a:lnTo>
                  <a:pt x="412" y="319"/>
                </a:lnTo>
                <a:lnTo>
                  <a:pt x="411" y="317"/>
                </a:lnTo>
                <a:lnTo>
                  <a:pt x="410" y="315"/>
                </a:lnTo>
                <a:lnTo>
                  <a:pt x="409" y="312"/>
                </a:lnTo>
                <a:lnTo>
                  <a:pt x="406" y="312"/>
                </a:lnTo>
                <a:lnTo>
                  <a:pt x="406" y="310"/>
                </a:lnTo>
                <a:lnTo>
                  <a:pt x="405" y="308"/>
                </a:lnTo>
                <a:lnTo>
                  <a:pt x="403" y="306"/>
                </a:lnTo>
                <a:lnTo>
                  <a:pt x="403" y="296"/>
                </a:lnTo>
                <a:lnTo>
                  <a:pt x="405" y="297"/>
                </a:lnTo>
                <a:lnTo>
                  <a:pt x="407" y="299"/>
                </a:lnTo>
                <a:lnTo>
                  <a:pt x="409" y="301"/>
                </a:lnTo>
                <a:lnTo>
                  <a:pt x="411" y="302"/>
                </a:lnTo>
                <a:lnTo>
                  <a:pt x="412" y="303"/>
                </a:lnTo>
                <a:lnTo>
                  <a:pt x="414" y="303"/>
                </a:lnTo>
                <a:lnTo>
                  <a:pt x="415" y="302"/>
                </a:lnTo>
                <a:lnTo>
                  <a:pt x="417" y="300"/>
                </a:lnTo>
                <a:lnTo>
                  <a:pt x="413" y="299"/>
                </a:lnTo>
                <a:lnTo>
                  <a:pt x="409" y="297"/>
                </a:lnTo>
                <a:lnTo>
                  <a:pt x="407" y="294"/>
                </a:lnTo>
                <a:lnTo>
                  <a:pt x="406" y="289"/>
                </a:lnTo>
                <a:lnTo>
                  <a:pt x="407" y="289"/>
                </a:lnTo>
                <a:lnTo>
                  <a:pt x="409" y="288"/>
                </a:lnTo>
                <a:lnTo>
                  <a:pt x="411" y="288"/>
                </a:lnTo>
                <a:lnTo>
                  <a:pt x="413" y="288"/>
                </a:lnTo>
                <a:lnTo>
                  <a:pt x="411" y="285"/>
                </a:lnTo>
                <a:lnTo>
                  <a:pt x="411" y="283"/>
                </a:lnTo>
                <a:lnTo>
                  <a:pt x="411" y="280"/>
                </a:lnTo>
                <a:lnTo>
                  <a:pt x="413" y="278"/>
                </a:lnTo>
                <a:lnTo>
                  <a:pt x="414" y="278"/>
                </a:lnTo>
                <a:lnTo>
                  <a:pt x="417" y="278"/>
                </a:lnTo>
                <a:lnTo>
                  <a:pt x="419" y="278"/>
                </a:lnTo>
                <a:lnTo>
                  <a:pt x="422" y="279"/>
                </a:lnTo>
                <a:lnTo>
                  <a:pt x="425" y="280"/>
                </a:lnTo>
                <a:lnTo>
                  <a:pt x="427" y="282"/>
                </a:lnTo>
                <a:lnTo>
                  <a:pt x="429" y="284"/>
                </a:lnTo>
                <a:lnTo>
                  <a:pt x="430" y="287"/>
                </a:lnTo>
                <a:lnTo>
                  <a:pt x="431" y="289"/>
                </a:lnTo>
                <a:lnTo>
                  <a:pt x="431" y="291"/>
                </a:lnTo>
                <a:lnTo>
                  <a:pt x="433" y="293"/>
                </a:lnTo>
                <a:lnTo>
                  <a:pt x="434" y="295"/>
                </a:lnTo>
                <a:lnTo>
                  <a:pt x="435" y="297"/>
                </a:lnTo>
                <a:lnTo>
                  <a:pt x="437" y="297"/>
                </a:lnTo>
                <a:lnTo>
                  <a:pt x="438" y="298"/>
                </a:lnTo>
                <a:lnTo>
                  <a:pt x="439" y="298"/>
                </a:lnTo>
                <a:lnTo>
                  <a:pt x="440" y="295"/>
                </a:lnTo>
                <a:lnTo>
                  <a:pt x="440" y="293"/>
                </a:lnTo>
                <a:lnTo>
                  <a:pt x="439" y="292"/>
                </a:lnTo>
                <a:lnTo>
                  <a:pt x="438" y="291"/>
                </a:lnTo>
                <a:lnTo>
                  <a:pt x="437" y="290"/>
                </a:lnTo>
                <a:lnTo>
                  <a:pt x="436" y="289"/>
                </a:lnTo>
                <a:lnTo>
                  <a:pt x="435" y="287"/>
                </a:lnTo>
                <a:lnTo>
                  <a:pt x="435" y="283"/>
                </a:lnTo>
                <a:lnTo>
                  <a:pt x="437" y="283"/>
                </a:lnTo>
                <a:lnTo>
                  <a:pt x="439" y="283"/>
                </a:lnTo>
                <a:lnTo>
                  <a:pt x="441" y="283"/>
                </a:lnTo>
                <a:lnTo>
                  <a:pt x="443" y="283"/>
                </a:lnTo>
                <a:lnTo>
                  <a:pt x="440" y="281"/>
                </a:lnTo>
                <a:lnTo>
                  <a:pt x="436" y="278"/>
                </a:lnTo>
                <a:lnTo>
                  <a:pt x="434" y="274"/>
                </a:lnTo>
                <a:lnTo>
                  <a:pt x="432" y="271"/>
                </a:lnTo>
                <a:lnTo>
                  <a:pt x="432" y="270"/>
                </a:lnTo>
                <a:lnTo>
                  <a:pt x="431" y="268"/>
                </a:lnTo>
                <a:lnTo>
                  <a:pt x="431" y="266"/>
                </a:lnTo>
                <a:lnTo>
                  <a:pt x="431" y="265"/>
                </a:lnTo>
                <a:lnTo>
                  <a:pt x="429" y="265"/>
                </a:lnTo>
                <a:lnTo>
                  <a:pt x="427" y="265"/>
                </a:lnTo>
                <a:lnTo>
                  <a:pt x="425" y="265"/>
                </a:lnTo>
                <a:lnTo>
                  <a:pt x="423" y="264"/>
                </a:lnTo>
                <a:lnTo>
                  <a:pt x="421" y="264"/>
                </a:lnTo>
                <a:lnTo>
                  <a:pt x="420" y="262"/>
                </a:lnTo>
                <a:lnTo>
                  <a:pt x="419" y="260"/>
                </a:lnTo>
                <a:lnTo>
                  <a:pt x="418" y="258"/>
                </a:lnTo>
                <a:lnTo>
                  <a:pt x="419" y="256"/>
                </a:lnTo>
                <a:lnTo>
                  <a:pt x="421" y="254"/>
                </a:lnTo>
                <a:lnTo>
                  <a:pt x="423" y="253"/>
                </a:lnTo>
                <a:lnTo>
                  <a:pt x="427" y="252"/>
                </a:lnTo>
                <a:lnTo>
                  <a:pt x="426" y="250"/>
                </a:lnTo>
                <a:lnTo>
                  <a:pt x="426" y="248"/>
                </a:lnTo>
                <a:lnTo>
                  <a:pt x="425" y="247"/>
                </a:lnTo>
                <a:lnTo>
                  <a:pt x="425" y="245"/>
                </a:lnTo>
                <a:lnTo>
                  <a:pt x="424" y="244"/>
                </a:lnTo>
                <a:lnTo>
                  <a:pt x="424" y="243"/>
                </a:lnTo>
                <a:lnTo>
                  <a:pt x="424" y="241"/>
                </a:lnTo>
                <a:lnTo>
                  <a:pt x="424" y="238"/>
                </a:lnTo>
                <a:lnTo>
                  <a:pt x="426" y="239"/>
                </a:lnTo>
                <a:lnTo>
                  <a:pt x="428" y="239"/>
                </a:lnTo>
                <a:lnTo>
                  <a:pt x="430" y="239"/>
                </a:lnTo>
                <a:lnTo>
                  <a:pt x="432" y="238"/>
                </a:lnTo>
                <a:lnTo>
                  <a:pt x="433" y="240"/>
                </a:lnTo>
                <a:lnTo>
                  <a:pt x="434" y="242"/>
                </a:lnTo>
                <a:lnTo>
                  <a:pt x="434" y="244"/>
                </a:lnTo>
                <a:lnTo>
                  <a:pt x="435" y="246"/>
                </a:lnTo>
                <a:lnTo>
                  <a:pt x="436" y="249"/>
                </a:lnTo>
                <a:lnTo>
                  <a:pt x="437" y="251"/>
                </a:lnTo>
                <a:lnTo>
                  <a:pt x="438" y="252"/>
                </a:lnTo>
                <a:lnTo>
                  <a:pt x="440" y="254"/>
                </a:lnTo>
                <a:lnTo>
                  <a:pt x="440" y="245"/>
                </a:lnTo>
                <a:lnTo>
                  <a:pt x="441" y="244"/>
                </a:lnTo>
                <a:lnTo>
                  <a:pt x="442" y="243"/>
                </a:lnTo>
                <a:lnTo>
                  <a:pt x="442" y="241"/>
                </a:lnTo>
                <a:lnTo>
                  <a:pt x="443" y="239"/>
                </a:lnTo>
                <a:lnTo>
                  <a:pt x="443" y="237"/>
                </a:lnTo>
                <a:lnTo>
                  <a:pt x="443" y="235"/>
                </a:lnTo>
                <a:lnTo>
                  <a:pt x="443" y="234"/>
                </a:lnTo>
                <a:lnTo>
                  <a:pt x="443" y="232"/>
                </a:lnTo>
                <a:lnTo>
                  <a:pt x="442" y="230"/>
                </a:lnTo>
                <a:lnTo>
                  <a:pt x="441" y="228"/>
                </a:lnTo>
                <a:lnTo>
                  <a:pt x="440" y="227"/>
                </a:lnTo>
                <a:lnTo>
                  <a:pt x="440" y="226"/>
                </a:lnTo>
                <a:lnTo>
                  <a:pt x="440" y="225"/>
                </a:lnTo>
                <a:lnTo>
                  <a:pt x="441" y="224"/>
                </a:lnTo>
                <a:lnTo>
                  <a:pt x="442" y="222"/>
                </a:lnTo>
                <a:lnTo>
                  <a:pt x="442" y="219"/>
                </a:lnTo>
                <a:lnTo>
                  <a:pt x="440" y="218"/>
                </a:lnTo>
                <a:lnTo>
                  <a:pt x="439" y="218"/>
                </a:lnTo>
                <a:lnTo>
                  <a:pt x="436" y="219"/>
                </a:lnTo>
                <a:lnTo>
                  <a:pt x="432" y="220"/>
                </a:lnTo>
                <a:lnTo>
                  <a:pt x="430" y="222"/>
                </a:lnTo>
                <a:lnTo>
                  <a:pt x="428" y="225"/>
                </a:lnTo>
                <a:lnTo>
                  <a:pt x="427" y="229"/>
                </a:lnTo>
                <a:lnTo>
                  <a:pt x="424" y="229"/>
                </a:lnTo>
                <a:lnTo>
                  <a:pt x="422" y="229"/>
                </a:lnTo>
                <a:lnTo>
                  <a:pt x="420" y="229"/>
                </a:lnTo>
                <a:lnTo>
                  <a:pt x="418" y="229"/>
                </a:lnTo>
                <a:lnTo>
                  <a:pt x="417" y="228"/>
                </a:lnTo>
                <a:lnTo>
                  <a:pt x="415" y="227"/>
                </a:lnTo>
                <a:lnTo>
                  <a:pt x="415" y="225"/>
                </a:lnTo>
                <a:lnTo>
                  <a:pt x="414" y="223"/>
                </a:lnTo>
                <a:lnTo>
                  <a:pt x="415" y="222"/>
                </a:lnTo>
                <a:lnTo>
                  <a:pt x="417" y="218"/>
                </a:lnTo>
                <a:lnTo>
                  <a:pt x="419" y="216"/>
                </a:lnTo>
                <a:lnTo>
                  <a:pt x="420" y="214"/>
                </a:lnTo>
                <a:lnTo>
                  <a:pt x="419" y="213"/>
                </a:lnTo>
                <a:lnTo>
                  <a:pt x="418" y="212"/>
                </a:lnTo>
                <a:lnTo>
                  <a:pt x="418" y="210"/>
                </a:lnTo>
                <a:lnTo>
                  <a:pt x="418" y="208"/>
                </a:lnTo>
                <a:lnTo>
                  <a:pt x="419" y="206"/>
                </a:lnTo>
                <a:lnTo>
                  <a:pt x="419" y="203"/>
                </a:lnTo>
                <a:lnTo>
                  <a:pt x="419" y="201"/>
                </a:lnTo>
                <a:lnTo>
                  <a:pt x="419" y="198"/>
                </a:lnTo>
                <a:lnTo>
                  <a:pt x="421" y="198"/>
                </a:lnTo>
                <a:lnTo>
                  <a:pt x="423" y="197"/>
                </a:lnTo>
                <a:lnTo>
                  <a:pt x="425" y="196"/>
                </a:lnTo>
                <a:lnTo>
                  <a:pt x="429" y="193"/>
                </a:lnTo>
                <a:lnTo>
                  <a:pt x="428" y="191"/>
                </a:lnTo>
                <a:lnTo>
                  <a:pt x="427" y="190"/>
                </a:lnTo>
                <a:lnTo>
                  <a:pt x="427" y="189"/>
                </a:lnTo>
                <a:lnTo>
                  <a:pt x="427" y="186"/>
                </a:lnTo>
                <a:lnTo>
                  <a:pt x="429" y="186"/>
                </a:lnTo>
                <a:lnTo>
                  <a:pt x="431" y="186"/>
                </a:lnTo>
                <a:lnTo>
                  <a:pt x="434" y="186"/>
                </a:lnTo>
                <a:lnTo>
                  <a:pt x="438" y="186"/>
                </a:lnTo>
                <a:lnTo>
                  <a:pt x="437" y="185"/>
                </a:lnTo>
                <a:lnTo>
                  <a:pt x="437" y="183"/>
                </a:lnTo>
                <a:lnTo>
                  <a:pt x="437" y="181"/>
                </a:lnTo>
                <a:lnTo>
                  <a:pt x="437" y="180"/>
                </a:lnTo>
                <a:lnTo>
                  <a:pt x="440" y="178"/>
                </a:lnTo>
                <a:lnTo>
                  <a:pt x="442" y="179"/>
                </a:lnTo>
                <a:lnTo>
                  <a:pt x="444" y="181"/>
                </a:lnTo>
                <a:lnTo>
                  <a:pt x="446" y="183"/>
                </a:lnTo>
                <a:lnTo>
                  <a:pt x="447" y="185"/>
                </a:lnTo>
                <a:lnTo>
                  <a:pt x="448" y="187"/>
                </a:lnTo>
                <a:lnTo>
                  <a:pt x="450" y="189"/>
                </a:lnTo>
                <a:lnTo>
                  <a:pt x="452" y="190"/>
                </a:lnTo>
                <a:lnTo>
                  <a:pt x="454" y="190"/>
                </a:lnTo>
                <a:lnTo>
                  <a:pt x="455" y="190"/>
                </a:lnTo>
                <a:lnTo>
                  <a:pt x="457" y="190"/>
                </a:lnTo>
                <a:lnTo>
                  <a:pt x="459" y="190"/>
                </a:lnTo>
                <a:lnTo>
                  <a:pt x="460" y="192"/>
                </a:lnTo>
                <a:lnTo>
                  <a:pt x="461" y="193"/>
                </a:lnTo>
                <a:lnTo>
                  <a:pt x="461" y="195"/>
                </a:lnTo>
                <a:lnTo>
                  <a:pt x="463" y="196"/>
                </a:lnTo>
                <a:lnTo>
                  <a:pt x="463" y="197"/>
                </a:lnTo>
                <a:lnTo>
                  <a:pt x="465" y="199"/>
                </a:lnTo>
                <a:lnTo>
                  <a:pt x="466" y="200"/>
                </a:lnTo>
                <a:lnTo>
                  <a:pt x="467" y="202"/>
                </a:lnTo>
                <a:lnTo>
                  <a:pt x="474" y="202"/>
                </a:lnTo>
                <a:lnTo>
                  <a:pt x="473" y="199"/>
                </a:lnTo>
                <a:lnTo>
                  <a:pt x="472" y="197"/>
                </a:lnTo>
                <a:lnTo>
                  <a:pt x="471" y="195"/>
                </a:lnTo>
                <a:lnTo>
                  <a:pt x="469" y="194"/>
                </a:lnTo>
                <a:lnTo>
                  <a:pt x="467" y="193"/>
                </a:lnTo>
                <a:lnTo>
                  <a:pt x="466" y="191"/>
                </a:lnTo>
                <a:lnTo>
                  <a:pt x="465" y="189"/>
                </a:lnTo>
                <a:lnTo>
                  <a:pt x="465" y="185"/>
                </a:lnTo>
                <a:lnTo>
                  <a:pt x="465" y="183"/>
                </a:lnTo>
                <a:lnTo>
                  <a:pt x="467" y="181"/>
                </a:lnTo>
                <a:lnTo>
                  <a:pt x="470" y="181"/>
                </a:lnTo>
                <a:lnTo>
                  <a:pt x="473" y="180"/>
                </a:lnTo>
                <a:lnTo>
                  <a:pt x="475" y="181"/>
                </a:lnTo>
                <a:lnTo>
                  <a:pt x="478" y="184"/>
                </a:lnTo>
                <a:lnTo>
                  <a:pt x="480" y="189"/>
                </a:lnTo>
                <a:lnTo>
                  <a:pt x="483" y="194"/>
                </a:lnTo>
                <a:lnTo>
                  <a:pt x="486" y="199"/>
                </a:lnTo>
                <a:lnTo>
                  <a:pt x="488" y="203"/>
                </a:lnTo>
                <a:lnTo>
                  <a:pt x="490" y="205"/>
                </a:lnTo>
                <a:lnTo>
                  <a:pt x="491" y="205"/>
                </a:lnTo>
                <a:lnTo>
                  <a:pt x="492" y="200"/>
                </a:lnTo>
                <a:lnTo>
                  <a:pt x="492" y="197"/>
                </a:lnTo>
                <a:lnTo>
                  <a:pt x="492" y="195"/>
                </a:lnTo>
                <a:lnTo>
                  <a:pt x="490" y="194"/>
                </a:lnTo>
                <a:lnTo>
                  <a:pt x="488" y="193"/>
                </a:lnTo>
                <a:lnTo>
                  <a:pt x="487" y="193"/>
                </a:lnTo>
                <a:lnTo>
                  <a:pt x="486" y="192"/>
                </a:lnTo>
                <a:lnTo>
                  <a:pt x="485" y="191"/>
                </a:lnTo>
                <a:lnTo>
                  <a:pt x="485" y="189"/>
                </a:lnTo>
                <a:lnTo>
                  <a:pt x="484" y="188"/>
                </a:lnTo>
                <a:lnTo>
                  <a:pt x="484" y="187"/>
                </a:lnTo>
                <a:lnTo>
                  <a:pt x="485" y="184"/>
                </a:lnTo>
                <a:lnTo>
                  <a:pt x="482" y="183"/>
                </a:lnTo>
                <a:lnTo>
                  <a:pt x="480" y="180"/>
                </a:lnTo>
                <a:lnTo>
                  <a:pt x="479" y="177"/>
                </a:lnTo>
                <a:lnTo>
                  <a:pt x="479" y="173"/>
                </a:lnTo>
                <a:lnTo>
                  <a:pt x="479" y="169"/>
                </a:lnTo>
                <a:lnTo>
                  <a:pt x="480" y="165"/>
                </a:lnTo>
                <a:lnTo>
                  <a:pt x="481" y="162"/>
                </a:lnTo>
                <a:lnTo>
                  <a:pt x="483" y="160"/>
                </a:lnTo>
                <a:lnTo>
                  <a:pt x="485" y="158"/>
                </a:lnTo>
                <a:lnTo>
                  <a:pt x="487" y="156"/>
                </a:lnTo>
                <a:lnTo>
                  <a:pt x="489" y="155"/>
                </a:lnTo>
                <a:lnTo>
                  <a:pt x="491" y="154"/>
                </a:lnTo>
                <a:lnTo>
                  <a:pt x="495" y="153"/>
                </a:lnTo>
                <a:lnTo>
                  <a:pt x="497" y="155"/>
                </a:lnTo>
                <a:lnTo>
                  <a:pt x="498" y="159"/>
                </a:lnTo>
                <a:lnTo>
                  <a:pt x="498" y="164"/>
                </a:lnTo>
                <a:lnTo>
                  <a:pt x="498" y="170"/>
                </a:lnTo>
                <a:lnTo>
                  <a:pt x="498" y="176"/>
                </a:lnTo>
                <a:lnTo>
                  <a:pt x="498" y="181"/>
                </a:lnTo>
                <a:lnTo>
                  <a:pt x="499" y="184"/>
                </a:lnTo>
                <a:lnTo>
                  <a:pt x="500" y="182"/>
                </a:lnTo>
                <a:lnTo>
                  <a:pt x="502" y="180"/>
                </a:lnTo>
                <a:lnTo>
                  <a:pt x="506" y="179"/>
                </a:lnTo>
                <a:lnTo>
                  <a:pt x="511" y="178"/>
                </a:lnTo>
                <a:lnTo>
                  <a:pt x="509" y="177"/>
                </a:lnTo>
                <a:lnTo>
                  <a:pt x="508" y="176"/>
                </a:lnTo>
                <a:lnTo>
                  <a:pt x="507" y="174"/>
                </a:lnTo>
                <a:lnTo>
                  <a:pt x="505" y="173"/>
                </a:lnTo>
                <a:lnTo>
                  <a:pt x="504" y="171"/>
                </a:lnTo>
                <a:lnTo>
                  <a:pt x="503" y="170"/>
                </a:lnTo>
                <a:lnTo>
                  <a:pt x="502" y="167"/>
                </a:lnTo>
                <a:lnTo>
                  <a:pt x="502" y="164"/>
                </a:lnTo>
                <a:lnTo>
                  <a:pt x="502" y="162"/>
                </a:lnTo>
                <a:lnTo>
                  <a:pt x="503" y="157"/>
                </a:lnTo>
                <a:lnTo>
                  <a:pt x="504" y="152"/>
                </a:lnTo>
                <a:lnTo>
                  <a:pt x="506" y="147"/>
                </a:lnTo>
                <a:lnTo>
                  <a:pt x="509" y="143"/>
                </a:lnTo>
                <a:lnTo>
                  <a:pt x="511" y="141"/>
                </a:lnTo>
                <a:lnTo>
                  <a:pt x="513" y="141"/>
                </a:lnTo>
                <a:lnTo>
                  <a:pt x="515" y="145"/>
                </a:lnTo>
                <a:lnTo>
                  <a:pt x="515" y="148"/>
                </a:lnTo>
                <a:lnTo>
                  <a:pt x="516" y="151"/>
                </a:lnTo>
                <a:lnTo>
                  <a:pt x="516" y="154"/>
                </a:lnTo>
                <a:lnTo>
                  <a:pt x="517" y="158"/>
                </a:lnTo>
                <a:lnTo>
                  <a:pt x="518" y="160"/>
                </a:lnTo>
                <a:lnTo>
                  <a:pt x="518" y="164"/>
                </a:lnTo>
                <a:lnTo>
                  <a:pt x="519" y="167"/>
                </a:lnTo>
                <a:lnTo>
                  <a:pt x="519" y="171"/>
                </a:lnTo>
                <a:lnTo>
                  <a:pt x="519" y="174"/>
                </a:lnTo>
                <a:lnTo>
                  <a:pt x="518" y="177"/>
                </a:lnTo>
                <a:lnTo>
                  <a:pt x="517" y="180"/>
                </a:lnTo>
                <a:lnTo>
                  <a:pt x="515" y="182"/>
                </a:lnTo>
                <a:lnTo>
                  <a:pt x="514" y="184"/>
                </a:lnTo>
                <a:lnTo>
                  <a:pt x="513" y="186"/>
                </a:lnTo>
                <a:lnTo>
                  <a:pt x="511" y="188"/>
                </a:lnTo>
                <a:lnTo>
                  <a:pt x="511" y="190"/>
                </a:lnTo>
                <a:lnTo>
                  <a:pt x="512" y="189"/>
                </a:lnTo>
                <a:lnTo>
                  <a:pt x="514" y="187"/>
                </a:lnTo>
                <a:lnTo>
                  <a:pt x="516" y="183"/>
                </a:lnTo>
                <a:lnTo>
                  <a:pt x="518" y="179"/>
                </a:lnTo>
                <a:lnTo>
                  <a:pt x="521" y="176"/>
                </a:lnTo>
                <a:lnTo>
                  <a:pt x="523" y="174"/>
                </a:lnTo>
                <a:lnTo>
                  <a:pt x="527" y="174"/>
                </a:lnTo>
                <a:lnTo>
                  <a:pt x="530" y="177"/>
                </a:lnTo>
                <a:lnTo>
                  <a:pt x="532" y="175"/>
                </a:lnTo>
                <a:lnTo>
                  <a:pt x="532" y="174"/>
                </a:lnTo>
                <a:lnTo>
                  <a:pt x="531" y="172"/>
                </a:lnTo>
                <a:lnTo>
                  <a:pt x="529" y="171"/>
                </a:lnTo>
                <a:lnTo>
                  <a:pt x="527" y="170"/>
                </a:lnTo>
                <a:lnTo>
                  <a:pt x="525" y="169"/>
                </a:lnTo>
                <a:lnTo>
                  <a:pt x="524" y="168"/>
                </a:lnTo>
                <a:lnTo>
                  <a:pt x="523" y="167"/>
                </a:lnTo>
                <a:lnTo>
                  <a:pt x="523" y="165"/>
                </a:lnTo>
                <a:lnTo>
                  <a:pt x="523" y="163"/>
                </a:lnTo>
                <a:lnTo>
                  <a:pt x="522" y="160"/>
                </a:lnTo>
                <a:lnTo>
                  <a:pt x="522" y="158"/>
                </a:lnTo>
                <a:lnTo>
                  <a:pt x="521" y="155"/>
                </a:lnTo>
                <a:lnTo>
                  <a:pt x="521" y="153"/>
                </a:lnTo>
                <a:lnTo>
                  <a:pt x="521" y="151"/>
                </a:lnTo>
                <a:lnTo>
                  <a:pt x="521" y="149"/>
                </a:lnTo>
                <a:lnTo>
                  <a:pt x="523" y="147"/>
                </a:lnTo>
                <a:lnTo>
                  <a:pt x="525" y="143"/>
                </a:lnTo>
                <a:lnTo>
                  <a:pt x="529" y="142"/>
                </a:lnTo>
                <a:lnTo>
                  <a:pt x="530" y="144"/>
                </a:lnTo>
                <a:lnTo>
                  <a:pt x="532" y="145"/>
                </a:lnTo>
                <a:lnTo>
                  <a:pt x="534" y="147"/>
                </a:lnTo>
                <a:lnTo>
                  <a:pt x="536" y="147"/>
                </a:lnTo>
                <a:lnTo>
                  <a:pt x="537" y="145"/>
                </a:lnTo>
                <a:lnTo>
                  <a:pt x="538" y="142"/>
                </a:lnTo>
                <a:lnTo>
                  <a:pt x="539" y="139"/>
                </a:lnTo>
                <a:lnTo>
                  <a:pt x="539" y="135"/>
                </a:lnTo>
                <a:lnTo>
                  <a:pt x="540" y="133"/>
                </a:lnTo>
                <a:lnTo>
                  <a:pt x="542" y="130"/>
                </a:lnTo>
                <a:lnTo>
                  <a:pt x="544" y="128"/>
                </a:lnTo>
                <a:lnTo>
                  <a:pt x="547" y="128"/>
                </a:lnTo>
                <a:lnTo>
                  <a:pt x="550" y="129"/>
                </a:lnTo>
                <a:lnTo>
                  <a:pt x="552" y="131"/>
                </a:lnTo>
                <a:lnTo>
                  <a:pt x="554" y="133"/>
                </a:lnTo>
                <a:lnTo>
                  <a:pt x="555" y="135"/>
                </a:lnTo>
                <a:lnTo>
                  <a:pt x="556" y="138"/>
                </a:lnTo>
                <a:lnTo>
                  <a:pt x="558" y="141"/>
                </a:lnTo>
                <a:lnTo>
                  <a:pt x="560" y="142"/>
                </a:lnTo>
                <a:lnTo>
                  <a:pt x="564" y="143"/>
                </a:lnTo>
                <a:lnTo>
                  <a:pt x="565" y="142"/>
                </a:lnTo>
                <a:lnTo>
                  <a:pt x="565" y="140"/>
                </a:lnTo>
                <a:lnTo>
                  <a:pt x="566" y="139"/>
                </a:lnTo>
                <a:lnTo>
                  <a:pt x="566" y="137"/>
                </a:lnTo>
                <a:lnTo>
                  <a:pt x="566" y="135"/>
                </a:lnTo>
                <a:lnTo>
                  <a:pt x="565" y="133"/>
                </a:lnTo>
                <a:lnTo>
                  <a:pt x="564" y="131"/>
                </a:lnTo>
                <a:lnTo>
                  <a:pt x="562" y="130"/>
                </a:lnTo>
                <a:lnTo>
                  <a:pt x="560" y="128"/>
                </a:lnTo>
                <a:lnTo>
                  <a:pt x="558" y="127"/>
                </a:lnTo>
                <a:lnTo>
                  <a:pt x="556" y="126"/>
                </a:lnTo>
                <a:lnTo>
                  <a:pt x="554" y="124"/>
                </a:lnTo>
                <a:lnTo>
                  <a:pt x="552" y="122"/>
                </a:lnTo>
                <a:lnTo>
                  <a:pt x="548" y="121"/>
                </a:lnTo>
                <a:lnTo>
                  <a:pt x="545" y="120"/>
                </a:lnTo>
                <a:lnTo>
                  <a:pt x="542" y="119"/>
                </a:lnTo>
                <a:lnTo>
                  <a:pt x="538" y="117"/>
                </a:lnTo>
                <a:lnTo>
                  <a:pt x="536" y="114"/>
                </a:lnTo>
                <a:lnTo>
                  <a:pt x="535" y="111"/>
                </a:lnTo>
                <a:lnTo>
                  <a:pt x="538" y="111"/>
                </a:lnTo>
                <a:lnTo>
                  <a:pt x="540" y="110"/>
                </a:lnTo>
                <a:lnTo>
                  <a:pt x="541" y="108"/>
                </a:lnTo>
                <a:lnTo>
                  <a:pt x="543" y="106"/>
                </a:lnTo>
                <a:lnTo>
                  <a:pt x="544" y="103"/>
                </a:lnTo>
                <a:lnTo>
                  <a:pt x="545" y="101"/>
                </a:lnTo>
                <a:lnTo>
                  <a:pt x="546" y="98"/>
                </a:lnTo>
                <a:lnTo>
                  <a:pt x="547" y="95"/>
                </a:lnTo>
                <a:lnTo>
                  <a:pt x="554" y="95"/>
                </a:lnTo>
                <a:lnTo>
                  <a:pt x="553" y="98"/>
                </a:lnTo>
                <a:lnTo>
                  <a:pt x="553" y="101"/>
                </a:lnTo>
                <a:lnTo>
                  <a:pt x="553" y="103"/>
                </a:lnTo>
                <a:lnTo>
                  <a:pt x="555" y="106"/>
                </a:lnTo>
                <a:lnTo>
                  <a:pt x="557" y="103"/>
                </a:lnTo>
                <a:lnTo>
                  <a:pt x="558" y="102"/>
                </a:lnTo>
                <a:lnTo>
                  <a:pt x="561" y="101"/>
                </a:lnTo>
                <a:lnTo>
                  <a:pt x="564" y="101"/>
                </a:lnTo>
                <a:lnTo>
                  <a:pt x="564" y="111"/>
                </a:lnTo>
                <a:lnTo>
                  <a:pt x="567" y="111"/>
                </a:lnTo>
                <a:lnTo>
                  <a:pt x="567" y="103"/>
                </a:lnTo>
                <a:lnTo>
                  <a:pt x="569" y="103"/>
                </a:lnTo>
                <a:lnTo>
                  <a:pt x="571" y="103"/>
                </a:lnTo>
                <a:lnTo>
                  <a:pt x="574" y="103"/>
                </a:lnTo>
                <a:lnTo>
                  <a:pt x="577" y="103"/>
                </a:lnTo>
                <a:lnTo>
                  <a:pt x="576" y="102"/>
                </a:lnTo>
                <a:lnTo>
                  <a:pt x="574" y="100"/>
                </a:lnTo>
                <a:lnTo>
                  <a:pt x="573" y="98"/>
                </a:lnTo>
                <a:lnTo>
                  <a:pt x="572" y="95"/>
                </a:lnTo>
                <a:lnTo>
                  <a:pt x="572" y="93"/>
                </a:lnTo>
                <a:lnTo>
                  <a:pt x="573" y="91"/>
                </a:lnTo>
                <a:lnTo>
                  <a:pt x="574" y="90"/>
                </a:lnTo>
                <a:lnTo>
                  <a:pt x="577" y="90"/>
                </a:lnTo>
                <a:lnTo>
                  <a:pt x="579" y="90"/>
                </a:lnTo>
                <a:lnTo>
                  <a:pt x="581" y="91"/>
                </a:lnTo>
                <a:lnTo>
                  <a:pt x="582" y="92"/>
                </a:lnTo>
                <a:lnTo>
                  <a:pt x="584" y="93"/>
                </a:lnTo>
                <a:lnTo>
                  <a:pt x="585" y="95"/>
                </a:lnTo>
                <a:lnTo>
                  <a:pt x="586" y="97"/>
                </a:lnTo>
                <a:lnTo>
                  <a:pt x="588" y="99"/>
                </a:lnTo>
                <a:lnTo>
                  <a:pt x="589" y="101"/>
                </a:lnTo>
                <a:lnTo>
                  <a:pt x="587" y="102"/>
                </a:lnTo>
                <a:lnTo>
                  <a:pt x="585" y="104"/>
                </a:lnTo>
                <a:lnTo>
                  <a:pt x="584" y="106"/>
                </a:lnTo>
                <a:lnTo>
                  <a:pt x="584" y="108"/>
                </a:lnTo>
                <a:lnTo>
                  <a:pt x="586" y="109"/>
                </a:lnTo>
                <a:lnTo>
                  <a:pt x="588" y="110"/>
                </a:lnTo>
                <a:lnTo>
                  <a:pt x="589" y="112"/>
                </a:lnTo>
                <a:lnTo>
                  <a:pt x="590" y="114"/>
                </a:lnTo>
                <a:lnTo>
                  <a:pt x="592" y="116"/>
                </a:lnTo>
                <a:lnTo>
                  <a:pt x="593" y="118"/>
                </a:lnTo>
                <a:lnTo>
                  <a:pt x="594" y="120"/>
                </a:lnTo>
                <a:lnTo>
                  <a:pt x="596" y="122"/>
                </a:lnTo>
                <a:lnTo>
                  <a:pt x="597" y="121"/>
                </a:lnTo>
                <a:lnTo>
                  <a:pt x="597" y="118"/>
                </a:lnTo>
                <a:lnTo>
                  <a:pt x="598" y="116"/>
                </a:lnTo>
                <a:lnTo>
                  <a:pt x="598" y="113"/>
                </a:lnTo>
                <a:lnTo>
                  <a:pt x="598" y="110"/>
                </a:lnTo>
                <a:lnTo>
                  <a:pt x="598" y="107"/>
                </a:lnTo>
                <a:lnTo>
                  <a:pt x="598" y="104"/>
                </a:lnTo>
                <a:lnTo>
                  <a:pt x="598" y="102"/>
                </a:lnTo>
                <a:lnTo>
                  <a:pt x="598" y="101"/>
                </a:lnTo>
                <a:lnTo>
                  <a:pt x="597" y="99"/>
                </a:lnTo>
                <a:lnTo>
                  <a:pt x="595" y="97"/>
                </a:lnTo>
                <a:lnTo>
                  <a:pt x="592" y="95"/>
                </a:lnTo>
                <a:lnTo>
                  <a:pt x="589" y="95"/>
                </a:lnTo>
                <a:lnTo>
                  <a:pt x="587" y="93"/>
                </a:lnTo>
                <a:lnTo>
                  <a:pt x="585" y="90"/>
                </a:lnTo>
                <a:lnTo>
                  <a:pt x="584" y="87"/>
                </a:lnTo>
                <a:lnTo>
                  <a:pt x="586" y="85"/>
                </a:lnTo>
                <a:lnTo>
                  <a:pt x="588" y="83"/>
                </a:lnTo>
                <a:lnTo>
                  <a:pt x="591" y="82"/>
                </a:lnTo>
                <a:lnTo>
                  <a:pt x="594" y="82"/>
                </a:lnTo>
                <a:lnTo>
                  <a:pt x="594" y="75"/>
                </a:lnTo>
                <a:lnTo>
                  <a:pt x="602" y="75"/>
                </a:lnTo>
                <a:lnTo>
                  <a:pt x="602" y="76"/>
                </a:lnTo>
                <a:lnTo>
                  <a:pt x="602" y="77"/>
                </a:lnTo>
                <a:lnTo>
                  <a:pt x="602" y="79"/>
                </a:lnTo>
                <a:lnTo>
                  <a:pt x="602" y="82"/>
                </a:lnTo>
                <a:lnTo>
                  <a:pt x="602" y="78"/>
                </a:lnTo>
                <a:lnTo>
                  <a:pt x="602" y="76"/>
                </a:lnTo>
                <a:lnTo>
                  <a:pt x="601" y="72"/>
                </a:lnTo>
                <a:lnTo>
                  <a:pt x="600" y="69"/>
                </a:lnTo>
                <a:lnTo>
                  <a:pt x="600" y="66"/>
                </a:lnTo>
                <a:lnTo>
                  <a:pt x="599" y="63"/>
                </a:lnTo>
                <a:lnTo>
                  <a:pt x="599" y="59"/>
                </a:lnTo>
                <a:lnTo>
                  <a:pt x="600" y="55"/>
                </a:lnTo>
                <a:lnTo>
                  <a:pt x="601" y="55"/>
                </a:lnTo>
                <a:lnTo>
                  <a:pt x="603" y="55"/>
                </a:lnTo>
                <a:lnTo>
                  <a:pt x="604" y="55"/>
                </a:lnTo>
                <a:lnTo>
                  <a:pt x="606" y="55"/>
                </a:lnTo>
                <a:lnTo>
                  <a:pt x="609" y="57"/>
                </a:lnTo>
                <a:lnTo>
                  <a:pt x="611" y="59"/>
                </a:lnTo>
                <a:lnTo>
                  <a:pt x="612" y="62"/>
                </a:lnTo>
                <a:lnTo>
                  <a:pt x="613" y="64"/>
                </a:lnTo>
                <a:lnTo>
                  <a:pt x="614" y="67"/>
                </a:lnTo>
                <a:lnTo>
                  <a:pt x="615" y="70"/>
                </a:lnTo>
                <a:lnTo>
                  <a:pt x="617" y="73"/>
                </a:lnTo>
                <a:lnTo>
                  <a:pt x="620" y="75"/>
                </a:lnTo>
                <a:lnTo>
                  <a:pt x="620" y="74"/>
                </a:lnTo>
                <a:lnTo>
                  <a:pt x="620" y="72"/>
                </a:lnTo>
                <a:lnTo>
                  <a:pt x="620" y="70"/>
                </a:lnTo>
                <a:lnTo>
                  <a:pt x="619" y="68"/>
                </a:lnTo>
                <a:lnTo>
                  <a:pt x="619" y="66"/>
                </a:lnTo>
                <a:lnTo>
                  <a:pt x="618" y="64"/>
                </a:lnTo>
                <a:lnTo>
                  <a:pt x="618" y="62"/>
                </a:lnTo>
                <a:lnTo>
                  <a:pt x="617" y="60"/>
                </a:lnTo>
                <a:lnTo>
                  <a:pt x="620" y="60"/>
                </a:lnTo>
                <a:lnTo>
                  <a:pt x="622" y="61"/>
                </a:lnTo>
                <a:lnTo>
                  <a:pt x="624" y="62"/>
                </a:lnTo>
                <a:lnTo>
                  <a:pt x="627" y="62"/>
                </a:lnTo>
                <a:lnTo>
                  <a:pt x="628" y="62"/>
                </a:lnTo>
                <a:lnTo>
                  <a:pt x="629" y="61"/>
                </a:lnTo>
                <a:lnTo>
                  <a:pt x="630" y="61"/>
                </a:lnTo>
                <a:lnTo>
                  <a:pt x="631" y="60"/>
                </a:lnTo>
                <a:lnTo>
                  <a:pt x="629" y="60"/>
                </a:lnTo>
                <a:lnTo>
                  <a:pt x="627" y="58"/>
                </a:lnTo>
                <a:lnTo>
                  <a:pt x="625" y="57"/>
                </a:lnTo>
                <a:lnTo>
                  <a:pt x="623" y="55"/>
                </a:lnTo>
                <a:lnTo>
                  <a:pt x="621" y="53"/>
                </a:lnTo>
                <a:lnTo>
                  <a:pt x="619" y="51"/>
                </a:lnTo>
                <a:lnTo>
                  <a:pt x="617" y="49"/>
                </a:lnTo>
                <a:lnTo>
                  <a:pt x="617" y="47"/>
                </a:lnTo>
                <a:lnTo>
                  <a:pt x="620" y="46"/>
                </a:lnTo>
                <a:lnTo>
                  <a:pt x="623" y="45"/>
                </a:lnTo>
                <a:lnTo>
                  <a:pt x="625" y="43"/>
                </a:lnTo>
                <a:lnTo>
                  <a:pt x="625" y="41"/>
                </a:lnTo>
                <a:lnTo>
                  <a:pt x="625" y="38"/>
                </a:lnTo>
                <a:lnTo>
                  <a:pt x="625" y="35"/>
                </a:lnTo>
                <a:lnTo>
                  <a:pt x="625" y="32"/>
                </a:lnTo>
                <a:lnTo>
                  <a:pt x="627" y="32"/>
                </a:lnTo>
                <a:lnTo>
                  <a:pt x="628" y="33"/>
                </a:lnTo>
                <a:lnTo>
                  <a:pt x="630" y="33"/>
                </a:lnTo>
                <a:lnTo>
                  <a:pt x="633" y="33"/>
                </a:lnTo>
                <a:lnTo>
                  <a:pt x="632" y="32"/>
                </a:lnTo>
                <a:lnTo>
                  <a:pt x="632" y="30"/>
                </a:lnTo>
                <a:lnTo>
                  <a:pt x="633" y="28"/>
                </a:lnTo>
                <a:lnTo>
                  <a:pt x="633" y="27"/>
                </a:lnTo>
                <a:lnTo>
                  <a:pt x="634" y="30"/>
                </a:lnTo>
                <a:lnTo>
                  <a:pt x="636" y="32"/>
                </a:lnTo>
                <a:lnTo>
                  <a:pt x="638" y="33"/>
                </a:lnTo>
                <a:lnTo>
                  <a:pt x="641" y="34"/>
                </a:lnTo>
                <a:lnTo>
                  <a:pt x="641" y="36"/>
                </a:lnTo>
                <a:lnTo>
                  <a:pt x="640" y="38"/>
                </a:lnTo>
                <a:lnTo>
                  <a:pt x="641" y="39"/>
                </a:lnTo>
                <a:lnTo>
                  <a:pt x="642" y="41"/>
                </a:lnTo>
                <a:lnTo>
                  <a:pt x="643" y="40"/>
                </a:lnTo>
                <a:lnTo>
                  <a:pt x="645" y="38"/>
                </a:lnTo>
                <a:lnTo>
                  <a:pt x="647" y="36"/>
                </a:lnTo>
                <a:lnTo>
                  <a:pt x="648" y="34"/>
                </a:lnTo>
                <a:lnTo>
                  <a:pt x="647" y="31"/>
                </a:lnTo>
                <a:lnTo>
                  <a:pt x="646" y="30"/>
                </a:lnTo>
                <a:lnTo>
                  <a:pt x="646" y="28"/>
                </a:lnTo>
                <a:lnTo>
                  <a:pt x="648" y="26"/>
                </a:lnTo>
                <a:lnTo>
                  <a:pt x="646" y="25"/>
                </a:lnTo>
                <a:lnTo>
                  <a:pt x="644" y="24"/>
                </a:lnTo>
                <a:lnTo>
                  <a:pt x="644" y="22"/>
                </a:lnTo>
                <a:lnTo>
                  <a:pt x="644" y="19"/>
                </a:lnTo>
                <a:lnTo>
                  <a:pt x="645" y="19"/>
                </a:lnTo>
                <a:lnTo>
                  <a:pt x="646" y="19"/>
                </a:lnTo>
                <a:lnTo>
                  <a:pt x="648" y="19"/>
                </a:lnTo>
                <a:lnTo>
                  <a:pt x="650" y="18"/>
                </a:lnTo>
                <a:lnTo>
                  <a:pt x="650" y="17"/>
                </a:lnTo>
                <a:lnTo>
                  <a:pt x="649" y="15"/>
                </a:lnTo>
                <a:lnTo>
                  <a:pt x="648" y="12"/>
                </a:lnTo>
                <a:lnTo>
                  <a:pt x="648" y="9"/>
                </a:lnTo>
                <a:lnTo>
                  <a:pt x="650" y="9"/>
                </a:lnTo>
                <a:lnTo>
                  <a:pt x="652" y="9"/>
                </a:lnTo>
                <a:lnTo>
                  <a:pt x="654" y="9"/>
                </a:lnTo>
                <a:lnTo>
                  <a:pt x="656" y="9"/>
                </a:lnTo>
                <a:lnTo>
                  <a:pt x="658" y="12"/>
                </a:lnTo>
                <a:lnTo>
                  <a:pt x="661" y="14"/>
                </a:lnTo>
                <a:lnTo>
                  <a:pt x="664" y="17"/>
                </a:lnTo>
                <a:lnTo>
                  <a:pt x="665" y="20"/>
                </a:lnTo>
                <a:lnTo>
                  <a:pt x="663" y="22"/>
                </a:lnTo>
                <a:lnTo>
                  <a:pt x="661" y="23"/>
                </a:lnTo>
                <a:lnTo>
                  <a:pt x="660" y="24"/>
                </a:lnTo>
                <a:lnTo>
                  <a:pt x="658" y="24"/>
                </a:lnTo>
                <a:lnTo>
                  <a:pt x="657" y="25"/>
                </a:lnTo>
                <a:lnTo>
                  <a:pt x="655" y="26"/>
                </a:lnTo>
                <a:lnTo>
                  <a:pt x="653" y="27"/>
                </a:lnTo>
                <a:lnTo>
                  <a:pt x="652" y="28"/>
                </a:lnTo>
                <a:lnTo>
                  <a:pt x="652" y="30"/>
                </a:lnTo>
                <a:lnTo>
                  <a:pt x="652" y="31"/>
                </a:lnTo>
                <a:lnTo>
                  <a:pt x="652" y="33"/>
                </a:lnTo>
                <a:lnTo>
                  <a:pt x="653" y="34"/>
                </a:lnTo>
                <a:lnTo>
                  <a:pt x="656" y="34"/>
                </a:lnTo>
                <a:lnTo>
                  <a:pt x="658" y="34"/>
                </a:lnTo>
                <a:lnTo>
                  <a:pt x="659" y="34"/>
                </a:lnTo>
                <a:lnTo>
                  <a:pt x="662" y="35"/>
                </a:lnTo>
                <a:lnTo>
                  <a:pt x="660" y="41"/>
                </a:lnTo>
                <a:lnTo>
                  <a:pt x="658" y="47"/>
                </a:lnTo>
                <a:lnTo>
                  <a:pt x="655" y="51"/>
                </a:lnTo>
                <a:lnTo>
                  <a:pt x="652" y="55"/>
                </a:lnTo>
                <a:lnTo>
                  <a:pt x="649" y="58"/>
                </a:lnTo>
                <a:lnTo>
                  <a:pt x="647" y="61"/>
                </a:lnTo>
                <a:lnTo>
                  <a:pt x="645" y="63"/>
                </a:lnTo>
                <a:lnTo>
                  <a:pt x="645" y="65"/>
                </a:lnTo>
                <a:lnTo>
                  <a:pt x="646" y="67"/>
                </a:lnTo>
                <a:lnTo>
                  <a:pt x="648" y="69"/>
                </a:lnTo>
                <a:lnTo>
                  <a:pt x="650" y="71"/>
                </a:lnTo>
                <a:lnTo>
                  <a:pt x="650" y="75"/>
                </a:lnTo>
                <a:lnTo>
                  <a:pt x="649" y="78"/>
                </a:lnTo>
                <a:lnTo>
                  <a:pt x="648" y="80"/>
                </a:lnTo>
                <a:lnTo>
                  <a:pt x="649" y="82"/>
                </a:lnTo>
                <a:lnTo>
                  <a:pt x="651" y="84"/>
                </a:lnTo>
                <a:lnTo>
                  <a:pt x="646" y="98"/>
                </a:lnTo>
                <a:lnTo>
                  <a:pt x="653" y="102"/>
                </a:lnTo>
                <a:lnTo>
                  <a:pt x="654" y="100"/>
                </a:lnTo>
                <a:lnTo>
                  <a:pt x="655" y="99"/>
                </a:lnTo>
                <a:lnTo>
                  <a:pt x="656" y="97"/>
                </a:lnTo>
                <a:lnTo>
                  <a:pt x="657" y="95"/>
                </a:lnTo>
                <a:lnTo>
                  <a:pt x="658" y="93"/>
                </a:lnTo>
                <a:lnTo>
                  <a:pt x="659" y="91"/>
                </a:lnTo>
                <a:lnTo>
                  <a:pt x="659" y="89"/>
                </a:lnTo>
                <a:lnTo>
                  <a:pt x="659" y="86"/>
                </a:lnTo>
                <a:lnTo>
                  <a:pt x="659" y="84"/>
                </a:lnTo>
                <a:lnTo>
                  <a:pt x="659" y="82"/>
                </a:lnTo>
                <a:lnTo>
                  <a:pt x="658" y="80"/>
                </a:lnTo>
                <a:lnTo>
                  <a:pt x="658" y="78"/>
                </a:lnTo>
                <a:lnTo>
                  <a:pt x="658" y="74"/>
                </a:lnTo>
                <a:lnTo>
                  <a:pt x="659" y="72"/>
                </a:lnTo>
                <a:lnTo>
                  <a:pt x="661" y="69"/>
                </a:lnTo>
                <a:lnTo>
                  <a:pt x="663" y="66"/>
                </a:lnTo>
                <a:lnTo>
                  <a:pt x="664" y="63"/>
                </a:lnTo>
                <a:lnTo>
                  <a:pt x="666" y="60"/>
                </a:lnTo>
                <a:lnTo>
                  <a:pt x="667" y="57"/>
                </a:lnTo>
                <a:lnTo>
                  <a:pt x="667" y="53"/>
                </a:lnTo>
                <a:lnTo>
                  <a:pt x="668" y="49"/>
                </a:lnTo>
                <a:lnTo>
                  <a:pt x="668" y="44"/>
                </a:lnTo>
                <a:lnTo>
                  <a:pt x="669" y="39"/>
                </a:lnTo>
                <a:lnTo>
                  <a:pt x="671" y="35"/>
                </a:lnTo>
                <a:lnTo>
                  <a:pt x="673" y="30"/>
                </a:lnTo>
                <a:lnTo>
                  <a:pt x="675" y="27"/>
                </a:lnTo>
                <a:lnTo>
                  <a:pt x="677" y="24"/>
                </a:lnTo>
                <a:lnTo>
                  <a:pt x="681" y="22"/>
                </a:lnTo>
                <a:lnTo>
                  <a:pt x="682" y="22"/>
                </a:lnTo>
                <a:lnTo>
                  <a:pt x="684" y="23"/>
                </a:lnTo>
                <a:lnTo>
                  <a:pt x="685" y="25"/>
                </a:lnTo>
                <a:lnTo>
                  <a:pt x="686" y="27"/>
                </a:lnTo>
                <a:lnTo>
                  <a:pt x="686" y="29"/>
                </a:lnTo>
                <a:lnTo>
                  <a:pt x="686" y="32"/>
                </a:lnTo>
                <a:lnTo>
                  <a:pt x="687" y="34"/>
                </a:lnTo>
                <a:lnTo>
                  <a:pt x="687" y="37"/>
                </a:lnTo>
                <a:lnTo>
                  <a:pt x="686" y="40"/>
                </a:lnTo>
                <a:lnTo>
                  <a:pt x="684" y="42"/>
                </a:lnTo>
                <a:lnTo>
                  <a:pt x="681" y="44"/>
                </a:lnTo>
                <a:lnTo>
                  <a:pt x="679" y="47"/>
                </a:lnTo>
                <a:lnTo>
                  <a:pt x="681" y="49"/>
                </a:lnTo>
                <a:lnTo>
                  <a:pt x="681" y="51"/>
                </a:lnTo>
                <a:lnTo>
                  <a:pt x="682" y="51"/>
                </a:lnTo>
                <a:lnTo>
                  <a:pt x="685" y="49"/>
                </a:lnTo>
                <a:lnTo>
                  <a:pt x="685" y="52"/>
                </a:lnTo>
                <a:lnTo>
                  <a:pt x="684" y="54"/>
                </a:lnTo>
                <a:lnTo>
                  <a:pt x="684" y="56"/>
                </a:lnTo>
                <a:lnTo>
                  <a:pt x="684" y="58"/>
                </a:lnTo>
                <a:lnTo>
                  <a:pt x="683" y="60"/>
                </a:lnTo>
                <a:lnTo>
                  <a:pt x="683" y="62"/>
                </a:lnTo>
                <a:lnTo>
                  <a:pt x="683" y="65"/>
                </a:lnTo>
                <a:lnTo>
                  <a:pt x="684" y="68"/>
                </a:lnTo>
                <a:lnTo>
                  <a:pt x="692" y="68"/>
                </a:lnTo>
                <a:lnTo>
                  <a:pt x="691" y="66"/>
                </a:lnTo>
                <a:lnTo>
                  <a:pt x="691" y="65"/>
                </a:lnTo>
                <a:lnTo>
                  <a:pt x="690" y="63"/>
                </a:lnTo>
                <a:lnTo>
                  <a:pt x="690" y="62"/>
                </a:lnTo>
                <a:lnTo>
                  <a:pt x="698" y="62"/>
                </a:lnTo>
                <a:lnTo>
                  <a:pt x="698" y="51"/>
                </a:lnTo>
                <a:lnTo>
                  <a:pt x="699" y="47"/>
                </a:lnTo>
                <a:lnTo>
                  <a:pt x="698" y="46"/>
                </a:lnTo>
                <a:lnTo>
                  <a:pt x="697" y="45"/>
                </a:lnTo>
                <a:lnTo>
                  <a:pt x="697" y="41"/>
                </a:lnTo>
                <a:lnTo>
                  <a:pt x="697" y="39"/>
                </a:lnTo>
                <a:lnTo>
                  <a:pt x="698" y="37"/>
                </a:lnTo>
                <a:lnTo>
                  <a:pt x="699" y="35"/>
                </a:lnTo>
                <a:lnTo>
                  <a:pt x="700" y="32"/>
                </a:lnTo>
                <a:lnTo>
                  <a:pt x="702" y="30"/>
                </a:lnTo>
                <a:lnTo>
                  <a:pt x="704" y="28"/>
                </a:lnTo>
                <a:lnTo>
                  <a:pt x="705" y="26"/>
                </a:lnTo>
                <a:lnTo>
                  <a:pt x="707" y="24"/>
                </a:lnTo>
                <a:lnTo>
                  <a:pt x="704" y="23"/>
                </a:lnTo>
                <a:lnTo>
                  <a:pt x="701" y="22"/>
                </a:lnTo>
                <a:lnTo>
                  <a:pt x="698" y="21"/>
                </a:lnTo>
                <a:lnTo>
                  <a:pt x="695" y="19"/>
                </a:lnTo>
                <a:lnTo>
                  <a:pt x="695" y="12"/>
                </a:lnTo>
                <a:lnTo>
                  <a:pt x="705" y="12"/>
                </a:lnTo>
                <a:lnTo>
                  <a:pt x="703" y="10"/>
                </a:lnTo>
                <a:lnTo>
                  <a:pt x="702" y="8"/>
                </a:lnTo>
                <a:lnTo>
                  <a:pt x="701" y="5"/>
                </a:lnTo>
                <a:lnTo>
                  <a:pt x="701" y="0"/>
                </a:lnTo>
                <a:lnTo>
                  <a:pt x="704" y="0"/>
                </a:lnTo>
                <a:lnTo>
                  <a:pt x="707" y="1"/>
                </a:lnTo>
                <a:lnTo>
                  <a:pt x="709" y="1"/>
                </a:lnTo>
                <a:lnTo>
                  <a:pt x="710" y="1"/>
                </a:lnTo>
                <a:lnTo>
                  <a:pt x="712" y="1"/>
                </a:lnTo>
                <a:lnTo>
                  <a:pt x="715" y="1"/>
                </a:lnTo>
                <a:lnTo>
                  <a:pt x="719" y="1"/>
                </a:lnTo>
                <a:lnTo>
                  <a:pt x="723" y="0"/>
                </a:lnTo>
                <a:lnTo>
                  <a:pt x="724" y="3"/>
                </a:lnTo>
                <a:lnTo>
                  <a:pt x="725" y="4"/>
                </a:lnTo>
                <a:lnTo>
                  <a:pt x="727" y="5"/>
                </a:lnTo>
                <a:lnTo>
                  <a:pt x="728" y="5"/>
                </a:lnTo>
                <a:lnTo>
                  <a:pt x="730" y="5"/>
                </a:lnTo>
                <a:lnTo>
                  <a:pt x="732" y="5"/>
                </a:lnTo>
                <a:lnTo>
                  <a:pt x="734" y="6"/>
                </a:lnTo>
                <a:lnTo>
                  <a:pt x="736" y="8"/>
                </a:lnTo>
                <a:lnTo>
                  <a:pt x="734" y="9"/>
                </a:lnTo>
                <a:lnTo>
                  <a:pt x="733" y="11"/>
                </a:lnTo>
                <a:lnTo>
                  <a:pt x="732" y="14"/>
                </a:lnTo>
                <a:lnTo>
                  <a:pt x="731" y="17"/>
                </a:lnTo>
                <a:lnTo>
                  <a:pt x="731" y="20"/>
                </a:lnTo>
                <a:lnTo>
                  <a:pt x="730" y="23"/>
                </a:lnTo>
                <a:lnTo>
                  <a:pt x="729" y="25"/>
                </a:lnTo>
                <a:lnTo>
                  <a:pt x="728" y="26"/>
                </a:lnTo>
                <a:lnTo>
                  <a:pt x="726" y="24"/>
                </a:lnTo>
                <a:lnTo>
                  <a:pt x="723" y="22"/>
                </a:lnTo>
                <a:lnTo>
                  <a:pt x="721" y="22"/>
                </a:lnTo>
                <a:lnTo>
                  <a:pt x="718" y="22"/>
                </a:lnTo>
                <a:lnTo>
                  <a:pt x="718" y="24"/>
                </a:lnTo>
                <a:lnTo>
                  <a:pt x="719" y="26"/>
                </a:lnTo>
                <a:lnTo>
                  <a:pt x="720" y="29"/>
                </a:lnTo>
                <a:lnTo>
                  <a:pt x="722" y="30"/>
                </a:lnTo>
                <a:lnTo>
                  <a:pt x="721" y="32"/>
                </a:lnTo>
                <a:lnTo>
                  <a:pt x="719" y="33"/>
                </a:lnTo>
                <a:lnTo>
                  <a:pt x="718" y="35"/>
                </a:lnTo>
                <a:lnTo>
                  <a:pt x="718" y="37"/>
                </a:lnTo>
                <a:lnTo>
                  <a:pt x="717" y="38"/>
                </a:lnTo>
                <a:lnTo>
                  <a:pt x="717" y="39"/>
                </a:lnTo>
                <a:lnTo>
                  <a:pt x="718" y="41"/>
                </a:lnTo>
                <a:lnTo>
                  <a:pt x="718" y="42"/>
                </a:lnTo>
                <a:lnTo>
                  <a:pt x="719" y="41"/>
                </a:lnTo>
                <a:lnTo>
                  <a:pt x="721" y="39"/>
                </a:lnTo>
                <a:lnTo>
                  <a:pt x="722" y="37"/>
                </a:lnTo>
                <a:lnTo>
                  <a:pt x="724" y="35"/>
                </a:lnTo>
                <a:lnTo>
                  <a:pt x="725" y="33"/>
                </a:lnTo>
                <a:lnTo>
                  <a:pt x="727" y="32"/>
                </a:lnTo>
                <a:lnTo>
                  <a:pt x="729" y="32"/>
                </a:lnTo>
                <a:lnTo>
                  <a:pt x="731" y="33"/>
                </a:lnTo>
                <a:lnTo>
                  <a:pt x="732" y="34"/>
                </a:lnTo>
                <a:lnTo>
                  <a:pt x="732" y="35"/>
                </a:lnTo>
                <a:lnTo>
                  <a:pt x="731" y="37"/>
                </a:lnTo>
                <a:lnTo>
                  <a:pt x="730" y="40"/>
                </a:lnTo>
                <a:lnTo>
                  <a:pt x="729" y="42"/>
                </a:lnTo>
                <a:lnTo>
                  <a:pt x="727" y="45"/>
                </a:lnTo>
                <a:lnTo>
                  <a:pt x="727" y="47"/>
                </a:lnTo>
                <a:lnTo>
                  <a:pt x="726" y="49"/>
                </a:lnTo>
                <a:lnTo>
                  <a:pt x="727" y="52"/>
                </a:lnTo>
                <a:lnTo>
                  <a:pt x="729" y="53"/>
                </a:lnTo>
                <a:lnTo>
                  <a:pt x="731" y="55"/>
                </a:lnTo>
                <a:lnTo>
                  <a:pt x="734" y="55"/>
                </a:lnTo>
                <a:lnTo>
                  <a:pt x="733" y="55"/>
                </a:lnTo>
                <a:lnTo>
                  <a:pt x="734" y="53"/>
                </a:lnTo>
                <a:lnTo>
                  <a:pt x="735" y="51"/>
                </a:lnTo>
                <a:lnTo>
                  <a:pt x="736" y="50"/>
                </a:lnTo>
                <a:lnTo>
                  <a:pt x="738" y="49"/>
                </a:lnTo>
                <a:lnTo>
                  <a:pt x="739" y="47"/>
                </a:lnTo>
                <a:lnTo>
                  <a:pt x="740" y="45"/>
                </a:lnTo>
                <a:lnTo>
                  <a:pt x="740" y="41"/>
                </a:lnTo>
                <a:lnTo>
                  <a:pt x="740" y="37"/>
                </a:lnTo>
                <a:lnTo>
                  <a:pt x="740" y="35"/>
                </a:lnTo>
                <a:lnTo>
                  <a:pt x="740" y="33"/>
                </a:lnTo>
                <a:lnTo>
                  <a:pt x="740" y="32"/>
                </a:lnTo>
                <a:lnTo>
                  <a:pt x="740" y="30"/>
                </a:lnTo>
                <a:lnTo>
                  <a:pt x="740" y="28"/>
                </a:lnTo>
                <a:lnTo>
                  <a:pt x="740" y="26"/>
                </a:lnTo>
                <a:lnTo>
                  <a:pt x="740" y="24"/>
                </a:lnTo>
                <a:lnTo>
                  <a:pt x="740" y="22"/>
                </a:lnTo>
                <a:lnTo>
                  <a:pt x="740" y="18"/>
                </a:lnTo>
                <a:lnTo>
                  <a:pt x="742" y="15"/>
                </a:lnTo>
                <a:lnTo>
                  <a:pt x="744" y="12"/>
                </a:lnTo>
                <a:lnTo>
                  <a:pt x="747" y="12"/>
                </a:lnTo>
                <a:lnTo>
                  <a:pt x="750" y="12"/>
                </a:lnTo>
                <a:lnTo>
                  <a:pt x="752" y="13"/>
                </a:lnTo>
                <a:lnTo>
                  <a:pt x="754" y="14"/>
                </a:lnTo>
                <a:lnTo>
                  <a:pt x="756" y="16"/>
                </a:lnTo>
                <a:lnTo>
                  <a:pt x="757" y="18"/>
                </a:lnTo>
                <a:lnTo>
                  <a:pt x="759" y="20"/>
                </a:lnTo>
                <a:lnTo>
                  <a:pt x="760" y="22"/>
                </a:lnTo>
                <a:lnTo>
                  <a:pt x="761" y="24"/>
                </a:lnTo>
                <a:lnTo>
                  <a:pt x="763" y="23"/>
                </a:lnTo>
                <a:lnTo>
                  <a:pt x="764" y="22"/>
                </a:lnTo>
                <a:lnTo>
                  <a:pt x="765" y="22"/>
                </a:lnTo>
                <a:lnTo>
                  <a:pt x="767" y="22"/>
                </a:lnTo>
                <a:lnTo>
                  <a:pt x="769" y="22"/>
                </a:lnTo>
                <a:lnTo>
                  <a:pt x="771" y="22"/>
                </a:lnTo>
                <a:lnTo>
                  <a:pt x="773" y="23"/>
                </a:lnTo>
                <a:lnTo>
                  <a:pt x="774" y="23"/>
                </a:lnTo>
                <a:lnTo>
                  <a:pt x="776" y="22"/>
                </a:lnTo>
                <a:lnTo>
                  <a:pt x="777" y="21"/>
                </a:lnTo>
                <a:lnTo>
                  <a:pt x="779" y="20"/>
                </a:lnTo>
                <a:lnTo>
                  <a:pt x="781" y="19"/>
                </a:lnTo>
                <a:lnTo>
                  <a:pt x="786" y="19"/>
                </a:lnTo>
                <a:lnTo>
                  <a:pt x="788" y="21"/>
                </a:lnTo>
                <a:lnTo>
                  <a:pt x="790" y="24"/>
                </a:lnTo>
                <a:lnTo>
                  <a:pt x="790" y="28"/>
                </a:lnTo>
                <a:lnTo>
                  <a:pt x="790" y="29"/>
                </a:lnTo>
                <a:lnTo>
                  <a:pt x="788" y="30"/>
                </a:lnTo>
                <a:lnTo>
                  <a:pt x="786" y="31"/>
                </a:lnTo>
                <a:lnTo>
                  <a:pt x="785" y="33"/>
                </a:lnTo>
                <a:lnTo>
                  <a:pt x="787" y="33"/>
                </a:lnTo>
                <a:lnTo>
                  <a:pt x="789" y="32"/>
                </a:lnTo>
                <a:lnTo>
                  <a:pt x="791" y="32"/>
                </a:lnTo>
                <a:lnTo>
                  <a:pt x="793" y="31"/>
                </a:lnTo>
                <a:lnTo>
                  <a:pt x="794" y="30"/>
                </a:lnTo>
                <a:lnTo>
                  <a:pt x="796" y="30"/>
                </a:lnTo>
                <a:lnTo>
                  <a:pt x="798" y="30"/>
                </a:lnTo>
                <a:lnTo>
                  <a:pt x="800" y="30"/>
                </a:lnTo>
                <a:lnTo>
                  <a:pt x="802" y="32"/>
                </a:lnTo>
                <a:lnTo>
                  <a:pt x="803" y="34"/>
                </a:lnTo>
                <a:lnTo>
                  <a:pt x="806" y="36"/>
                </a:lnTo>
                <a:lnTo>
                  <a:pt x="807" y="37"/>
                </a:lnTo>
                <a:lnTo>
                  <a:pt x="810" y="37"/>
                </a:lnTo>
                <a:lnTo>
                  <a:pt x="813" y="36"/>
                </a:lnTo>
                <a:lnTo>
                  <a:pt x="815" y="36"/>
                </a:lnTo>
                <a:lnTo>
                  <a:pt x="817" y="36"/>
                </a:lnTo>
                <a:lnTo>
                  <a:pt x="819" y="37"/>
                </a:lnTo>
                <a:lnTo>
                  <a:pt x="820" y="38"/>
                </a:lnTo>
                <a:lnTo>
                  <a:pt x="821" y="40"/>
                </a:lnTo>
                <a:lnTo>
                  <a:pt x="821" y="44"/>
                </a:lnTo>
                <a:lnTo>
                  <a:pt x="821" y="47"/>
                </a:lnTo>
                <a:lnTo>
                  <a:pt x="819" y="49"/>
                </a:lnTo>
                <a:lnTo>
                  <a:pt x="817" y="50"/>
                </a:lnTo>
                <a:lnTo>
                  <a:pt x="814" y="51"/>
                </a:lnTo>
                <a:lnTo>
                  <a:pt x="811" y="52"/>
                </a:lnTo>
                <a:lnTo>
                  <a:pt x="808" y="53"/>
                </a:lnTo>
                <a:lnTo>
                  <a:pt x="806" y="54"/>
                </a:lnTo>
                <a:lnTo>
                  <a:pt x="804" y="56"/>
                </a:lnTo>
                <a:lnTo>
                  <a:pt x="804" y="58"/>
                </a:lnTo>
                <a:lnTo>
                  <a:pt x="804" y="61"/>
                </a:lnTo>
                <a:lnTo>
                  <a:pt x="804" y="64"/>
                </a:lnTo>
                <a:lnTo>
                  <a:pt x="804" y="68"/>
                </a:lnTo>
                <a:lnTo>
                  <a:pt x="803" y="71"/>
                </a:lnTo>
                <a:lnTo>
                  <a:pt x="802" y="74"/>
                </a:lnTo>
                <a:lnTo>
                  <a:pt x="800" y="75"/>
                </a:lnTo>
                <a:lnTo>
                  <a:pt x="798" y="76"/>
                </a:lnTo>
                <a:lnTo>
                  <a:pt x="792" y="76"/>
                </a:lnTo>
                <a:lnTo>
                  <a:pt x="787" y="75"/>
                </a:lnTo>
                <a:lnTo>
                  <a:pt x="781" y="75"/>
                </a:lnTo>
                <a:lnTo>
                  <a:pt x="775" y="74"/>
                </a:lnTo>
                <a:lnTo>
                  <a:pt x="769" y="74"/>
                </a:lnTo>
                <a:lnTo>
                  <a:pt x="763" y="74"/>
                </a:lnTo>
                <a:lnTo>
                  <a:pt x="758" y="76"/>
                </a:lnTo>
                <a:lnTo>
                  <a:pt x="754" y="78"/>
                </a:lnTo>
                <a:lnTo>
                  <a:pt x="755" y="78"/>
                </a:lnTo>
                <a:lnTo>
                  <a:pt x="757" y="79"/>
                </a:lnTo>
                <a:lnTo>
                  <a:pt x="758" y="80"/>
                </a:lnTo>
                <a:lnTo>
                  <a:pt x="759" y="80"/>
                </a:lnTo>
                <a:lnTo>
                  <a:pt x="761" y="80"/>
                </a:lnTo>
                <a:lnTo>
                  <a:pt x="763" y="81"/>
                </a:lnTo>
                <a:lnTo>
                  <a:pt x="765" y="81"/>
                </a:lnTo>
                <a:lnTo>
                  <a:pt x="768" y="81"/>
                </a:lnTo>
                <a:lnTo>
                  <a:pt x="771" y="81"/>
                </a:lnTo>
                <a:lnTo>
                  <a:pt x="774" y="81"/>
                </a:lnTo>
                <a:lnTo>
                  <a:pt x="777" y="81"/>
                </a:lnTo>
                <a:lnTo>
                  <a:pt x="780" y="81"/>
                </a:lnTo>
                <a:lnTo>
                  <a:pt x="782" y="82"/>
                </a:lnTo>
                <a:lnTo>
                  <a:pt x="784" y="83"/>
                </a:lnTo>
                <a:lnTo>
                  <a:pt x="784" y="87"/>
                </a:lnTo>
                <a:lnTo>
                  <a:pt x="783" y="91"/>
                </a:lnTo>
                <a:lnTo>
                  <a:pt x="790" y="89"/>
                </a:lnTo>
                <a:lnTo>
                  <a:pt x="794" y="89"/>
                </a:lnTo>
                <a:lnTo>
                  <a:pt x="796" y="89"/>
                </a:lnTo>
                <a:lnTo>
                  <a:pt x="796" y="90"/>
                </a:lnTo>
                <a:lnTo>
                  <a:pt x="796" y="91"/>
                </a:lnTo>
                <a:lnTo>
                  <a:pt x="796" y="93"/>
                </a:lnTo>
                <a:lnTo>
                  <a:pt x="796" y="95"/>
                </a:lnTo>
                <a:lnTo>
                  <a:pt x="796" y="97"/>
                </a:lnTo>
                <a:lnTo>
                  <a:pt x="794" y="98"/>
                </a:lnTo>
                <a:lnTo>
                  <a:pt x="792" y="99"/>
                </a:lnTo>
                <a:lnTo>
                  <a:pt x="790" y="100"/>
                </a:lnTo>
                <a:lnTo>
                  <a:pt x="789" y="100"/>
                </a:lnTo>
                <a:lnTo>
                  <a:pt x="788" y="101"/>
                </a:lnTo>
                <a:lnTo>
                  <a:pt x="787" y="102"/>
                </a:lnTo>
                <a:lnTo>
                  <a:pt x="786" y="104"/>
                </a:lnTo>
                <a:lnTo>
                  <a:pt x="784" y="106"/>
                </a:lnTo>
                <a:lnTo>
                  <a:pt x="785" y="107"/>
                </a:lnTo>
                <a:lnTo>
                  <a:pt x="787" y="107"/>
                </a:lnTo>
                <a:lnTo>
                  <a:pt x="788" y="108"/>
                </a:lnTo>
                <a:lnTo>
                  <a:pt x="790" y="108"/>
                </a:lnTo>
                <a:lnTo>
                  <a:pt x="790" y="106"/>
                </a:lnTo>
                <a:lnTo>
                  <a:pt x="791" y="105"/>
                </a:lnTo>
                <a:lnTo>
                  <a:pt x="792" y="103"/>
                </a:lnTo>
                <a:lnTo>
                  <a:pt x="794" y="103"/>
                </a:lnTo>
                <a:lnTo>
                  <a:pt x="795" y="102"/>
                </a:lnTo>
                <a:lnTo>
                  <a:pt x="797" y="102"/>
                </a:lnTo>
                <a:lnTo>
                  <a:pt x="799" y="102"/>
                </a:lnTo>
                <a:lnTo>
                  <a:pt x="802" y="102"/>
                </a:lnTo>
                <a:lnTo>
                  <a:pt x="802" y="100"/>
                </a:lnTo>
                <a:lnTo>
                  <a:pt x="802" y="99"/>
                </a:lnTo>
                <a:lnTo>
                  <a:pt x="803" y="97"/>
                </a:lnTo>
                <a:lnTo>
                  <a:pt x="804" y="95"/>
                </a:lnTo>
                <a:lnTo>
                  <a:pt x="804" y="94"/>
                </a:lnTo>
                <a:lnTo>
                  <a:pt x="805" y="93"/>
                </a:lnTo>
                <a:lnTo>
                  <a:pt x="807" y="91"/>
                </a:lnTo>
                <a:lnTo>
                  <a:pt x="808" y="90"/>
                </a:lnTo>
                <a:lnTo>
                  <a:pt x="809" y="93"/>
                </a:lnTo>
                <a:lnTo>
                  <a:pt x="811" y="95"/>
                </a:lnTo>
                <a:lnTo>
                  <a:pt x="813" y="96"/>
                </a:lnTo>
                <a:lnTo>
                  <a:pt x="816" y="97"/>
                </a:lnTo>
                <a:lnTo>
                  <a:pt x="816" y="90"/>
                </a:lnTo>
                <a:lnTo>
                  <a:pt x="817" y="90"/>
                </a:lnTo>
                <a:lnTo>
                  <a:pt x="819" y="90"/>
                </a:lnTo>
                <a:lnTo>
                  <a:pt x="823" y="90"/>
                </a:lnTo>
                <a:lnTo>
                  <a:pt x="826" y="90"/>
                </a:lnTo>
                <a:lnTo>
                  <a:pt x="827" y="91"/>
                </a:lnTo>
                <a:lnTo>
                  <a:pt x="828" y="93"/>
                </a:lnTo>
                <a:lnTo>
                  <a:pt x="829" y="95"/>
                </a:lnTo>
                <a:lnTo>
                  <a:pt x="831" y="97"/>
                </a:lnTo>
                <a:lnTo>
                  <a:pt x="832" y="99"/>
                </a:lnTo>
                <a:lnTo>
                  <a:pt x="833" y="101"/>
                </a:lnTo>
                <a:lnTo>
                  <a:pt x="834" y="103"/>
                </a:lnTo>
                <a:lnTo>
                  <a:pt x="834" y="106"/>
                </a:lnTo>
                <a:lnTo>
                  <a:pt x="834" y="109"/>
                </a:lnTo>
                <a:lnTo>
                  <a:pt x="831" y="110"/>
                </a:lnTo>
                <a:lnTo>
                  <a:pt x="828" y="111"/>
                </a:lnTo>
                <a:lnTo>
                  <a:pt x="824" y="111"/>
                </a:lnTo>
                <a:lnTo>
                  <a:pt x="820" y="110"/>
                </a:lnTo>
                <a:lnTo>
                  <a:pt x="817" y="108"/>
                </a:lnTo>
                <a:lnTo>
                  <a:pt x="815" y="107"/>
                </a:lnTo>
                <a:lnTo>
                  <a:pt x="813" y="108"/>
                </a:lnTo>
                <a:lnTo>
                  <a:pt x="812" y="111"/>
                </a:lnTo>
                <a:lnTo>
                  <a:pt x="811" y="114"/>
                </a:lnTo>
                <a:lnTo>
                  <a:pt x="811" y="118"/>
                </a:lnTo>
                <a:lnTo>
                  <a:pt x="809" y="122"/>
                </a:lnTo>
                <a:lnTo>
                  <a:pt x="808" y="125"/>
                </a:lnTo>
                <a:lnTo>
                  <a:pt x="806" y="128"/>
                </a:lnTo>
                <a:lnTo>
                  <a:pt x="803" y="131"/>
                </a:lnTo>
                <a:lnTo>
                  <a:pt x="800" y="133"/>
                </a:lnTo>
                <a:lnTo>
                  <a:pt x="796" y="136"/>
                </a:lnTo>
                <a:lnTo>
                  <a:pt x="794" y="140"/>
                </a:lnTo>
                <a:lnTo>
                  <a:pt x="793" y="144"/>
                </a:lnTo>
                <a:lnTo>
                  <a:pt x="793" y="149"/>
                </a:lnTo>
                <a:lnTo>
                  <a:pt x="794" y="153"/>
                </a:lnTo>
                <a:lnTo>
                  <a:pt x="794" y="158"/>
                </a:lnTo>
                <a:lnTo>
                  <a:pt x="793" y="163"/>
                </a:lnTo>
                <a:lnTo>
                  <a:pt x="791" y="166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D1D2D4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270">
            <a:extLst>
              <a:ext uri="{FF2B5EF4-FFF2-40B4-BE49-F238E27FC236}">
                <a16:creationId xmlns="" xmlns:a16="http://schemas.microsoft.com/office/drawing/2014/main" id="{E3C85C49-D812-4D56-B376-4CEDCBB683AB}"/>
              </a:ext>
            </a:extLst>
          </p:cNvPr>
          <p:cNvGrpSpPr>
            <a:grpSpLocks/>
          </p:cNvGrpSpPr>
          <p:nvPr/>
        </p:nvGrpSpPr>
        <p:grpSpPr bwMode="auto">
          <a:xfrm>
            <a:off x="2592408" y="2041651"/>
            <a:ext cx="874169" cy="2132350"/>
            <a:chOff x="4899" y="1033"/>
            <a:chExt cx="445" cy="1154"/>
          </a:xfrm>
          <a:solidFill>
            <a:srgbClr val="FD4F00"/>
          </a:solidFill>
        </p:grpSpPr>
        <p:sp>
          <p:nvSpPr>
            <p:cNvPr id="88" name="Freeform 271">
              <a:extLst>
                <a:ext uri="{FF2B5EF4-FFF2-40B4-BE49-F238E27FC236}">
                  <a16:creationId xmlns="" xmlns:a16="http://schemas.microsoft.com/office/drawing/2014/main" id="{94B7DD71-D541-4414-BD20-9CC152AF4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2012"/>
              <a:ext cx="26" cy="94"/>
            </a:xfrm>
            <a:custGeom>
              <a:avLst/>
              <a:gdLst>
                <a:gd name="T0" fmla="*/ 1 w 26"/>
                <a:gd name="T1" fmla="*/ 55 h 94"/>
                <a:gd name="T2" fmla="*/ 1 w 26"/>
                <a:gd name="T3" fmla="*/ 55 h 94"/>
                <a:gd name="T4" fmla="*/ 2 w 26"/>
                <a:gd name="T5" fmla="*/ 59 h 94"/>
                <a:gd name="T6" fmla="*/ 2 w 26"/>
                <a:gd name="T7" fmla="*/ 61 h 94"/>
                <a:gd name="T8" fmla="*/ 2 w 26"/>
                <a:gd name="T9" fmla="*/ 64 h 94"/>
                <a:gd name="T10" fmla="*/ 2 w 26"/>
                <a:gd name="T11" fmla="*/ 67 h 94"/>
                <a:gd name="T12" fmla="*/ 1 w 26"/>
                <a:gd name="T13" fmla="*/ 70 h 94"/>
                <a:gd name="T14" fmla="*/ 1 w 26"/>
                <a:gd name="T15" fmla="*/ 74 h 94"/>
                <a:gd name="T16" fmla="*/ 0 w 26"/>
                <a:gd name="T17" fmla="*/ 79 h 94"/>
                <a:gd name="T18" fmla="*/ 0 w 26"/>
                <a:gd name="T19" fmla="*/ 85 h 94"/>
                <a:gd name="T20" fmla="*/ 1 w 26"/>
                <a:gd name="T21" fmla="*/ 87 h 94"/>
                <a:gd name="T22" fmla="*/ 1 w 26"/>
                <a:gd name="T23" fmla="*/ 89 h 94"/>
                <a:gd name="T24" fmla="*/ 2 w 26"/>
                <a:gd name="T25" fmla="*/ 92 h 94"/>
                <a:gd name="T26" fmla="*/ 3 w 26"/>
                <a:gd name="T27" fmla="*/ 93 h 94"/>
                <a:gd name="T28" fmla="*/ 6 w 26"/>
                <a:gd name="T29" fmla="*/ 91 h 94"/>
                <a:gd name="T30" fmla="*/ 9 w 26"/>
                <a:gd name="T31" fmla="*/ 88 h 94"/>
                <a:gd name="T32" fmla="*/ 10 w 26"/>
                <a:gd name="T33" fmla="*/ 84 h 94"/>
                <a:gd name="T34" fmla="*/ 11 w 26"/>
                <a:gd name="T35" fmla="*/ 80 h 94"/>
                <a:gd name="T36" fmla="*/ 12 w 26"/>
                <a:gd name="T37" fmla="*/ 74 h 94"/>
                <a:gd name="T38" fmla="*/ 13 w 26"/>
                <a:gd name="T39" fmla="*/ 70 h 94"/>
                <a:gd name="T40" fmla="*/ 13 w 26"/>
                <a:gd name="T41" fmla="*/ 65 h 94"/>
                <a:gd name="T42" fmla="*/ 13 w 26"/>
                <a:gd name="T43" fmla="*/ 61 h 94"/>
                <a:gd name="T44" fmla="*/ 13 w 26"/>
                <a:gd name="T45" fmla="*/ 57 h 94"/>
                <a:gd name="T46" fmla="*/ 14 w 26"/>
                <a:gd name="T47" fmla="*/ 52 h 94"/>
                <a:gd name="T48" fmla="*/ 15 w 26"/>
                <a:gd name="T49" fmla="*/ 48 h 94"/>
                <a:gd name="T50" fmla="*/ 17 w 26"/>
                <a:gd name="T51" fmla="*/ 45 h 94"/>
                <a:gd name="T52" fmla="*/ 18 w 26"/>
                <a:gd name="T53" fmla="*/ 41 h 94"/>
                <a:gd name="T54" fmla="*/ 19 w 26"/>
                <a:gd name="T55" fmla="*/ 38 h 94"/>
                <a:gd name="T56" fmla="*/ 20 w 26"/>
                <a:gd name="T57" fmla="*/ 34 h 94"/>
                <a:gd name="T58" fmla="*/ 20 w 26"/>
                <a:gd name="T59" fmla="*/ 29 h 94"/>
                <a:gd name="T60" fmla="*/ 20 w 26"/>
                <a:gd name="T61" fmla="*/ 26 h 94"/>
                <a:gd name="T62" fmla="*/ 21 w 26"/>
                <a:gd name="T63" fmla="*/ 24 h 94"/>
                <a:gd name="T64" fmla="*/ 22 w 26"/>
                <a:gd name="T65" fmla="*/ 23 h 94"/>
                <a:gd name="T66" fmla="*/ 22 w 26"/>
                <a:gd name="T67" fmla="*/ 21 h 94"/>
                <a:gd name="T68" fmla="*/ 23 w 26"/>
                <a:gd name="T69" fmla="*/ 20 h 94"/>
                <a:gd name="T70" fmla="*/ 24 w 26"/>
                <a:gd name="T71" fmla="*/ 18 h 94"/>
                <a:gd name="T72" fmla="*/ 24 w 26"/>
                <a:gd name="T73" fmla="*/ 17 h 94"/>
                <a:gd name="T74" fmla="*/ 24 w 26"/>
                <a:gd name="T75" fmla="*/ 14 h 94"/>
                <a:gd name="T76" fmla="*/ 24 w 26"/>
                <a:gd name="T77" fmla="*/ 12 h 94"/>
                <a:gd name="T78" fmla="*/ 24 w 26"/>
                <a:gd name="T79" fmla="*/ 9 h 94"/>
                <a:gd name="T80" fmla="*/ 25 w 26"/>
                <a:gd name="T81" fmla="*/ 7 h 94"/>
                <a:gd name="T82" fmla="*/ 25 w 26"/>
                <a:gd name="T83" fmla="*/ 5 h 94"/>
                <a:gd name="T84" fmla="*/ 25 w 26"/>
                <a:gd name="T85" fmla="*/ 3 h 94"/>
                <a:gd name="T86" fmla="*/ 25 w 26"/>
                <a:gd name="T87" fmla="*/ 1 h 94"/>
                <a:gd name="T88" fmla="*/ 25 w 26"/>
                <a:gd name="T89" fmla="*/ 0 h 94"/>
                <a:gd name="T90" fmla="*/ 24 w 26"/>
                <a:gd name="T91" fmla="*/ 0 h 94"/>
                <a:gd name="T92" fmla="*/ 20 w 26"/>
                <a:gd name="T93" fmla="*/ 3 h 94"/>
                <a:gd name="T94" fmla="*/ 18 w 26"/>
                <a:gd name="T95" fmla="*/ 7 h 94"/>
                <a:gd name="T96" fmla="*/ 16 w 26"/>
                <a:gd name="T97" fmla="*/ 11 h 94"/>
                <a:gd name="T98" fmla="*/ 15 w 26"/>
                <a:gd name="T99" fmla="*/ 15 h 94"/>
                <a:gd name="T100" fmla="*/ 14 w 26"/>
                <a:gd name="T101" fmla="*/ 20 h 94"/>
                <a:gd name="T102" fmla="*/ 13 w 26"/>
                <a:gd name="T103" fmla="*/ 25 h 94"/>
                <a:gd name="T104" fmla="*/ 12 w 26"/>
                <a:gd name="T105" fmla="*/ 29 h 94"/>
                <a:gd name="T106" fmla="*/ 10 w 26"/>
                <a:gd name="T107" fmla="*/ 34 h 94"/>
                <a:gd name="T108" fmla="*/ 9 w 26"/>
                <a:gd name="T109" fmla="*/ 36 h 94"/>
                <a:gd name="T110" fmla="*/ 8 w 26"/>
                <a:gd name="T111" fmla="*/ 39 h 94"/>
                <a:gd name="T112" fmla="*/ 7 w 26"/>
                <a:gd name="T113" fmla="*/ 43 h 94"/>
                <a:gd name="T114" fmla="*/ 6 w 26"/>
                <a:gd name="T115" fmla="*/ 46 h 94"/>
                <a:gd name="T116" fmla="*/ 5 w 26"/>
                <a:gd name="T117" fmla="*/ 49 h 94"/>
                <a:gd name="T118" fmla="*/ 4 w 26"/>
                <a:gd name="T119" fmla="*/ 51 h 94"/>
                <a:gd name="T120" fmla="*/ 3 w 26"/>
                <a:gd name="T121" fmla="*/ 53 h 94"/>
                <a:gd name="T122" fmla="*/ 1 w 26"/>
                <a:gd name="T123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" h="94">
                  <a:moveTo>
                    <a:pt x="1" y="55"/>
                  </a:moveTo>
                  <a:lnTo>
                    <a:pt x="1" y="55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1" y="70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2" y="92"/>
                  </a:lnTo>
                  <a:lnTo>
                    <a:pt x="3" y="93"/>
                  </a:lnTo>
                  <a:lnTo>
                    <a:pt x="6" y="91"/>
                  </a:lnTo>
                  <a:lnTo>
                    <a:pt x="9" y="88"/>
                  </a:lnTo>
                  <a:lnTo>
                    <a:pt x="10" y="84"/>
                  </a:lnTo>
                  <a:lnTo>
                    <a:pt x="11" y="80"/>
                  </a:lnTo>
                  <a:lnTo>
                    <a:pt x="12" y="74"/>
                  </a:lnTo>
                  <a:lnTo>
                    <a:pt x="13" y="70"/>
                  </a:lnTo>
                  <a:lnTo>
                    <a:pt x="13" y="65"/>
                  </a:lnTo>
                  <a:lnTo>
                    <a:pt x="13" y="61"/>
                  </a:lnTo>
                  <a:lnTo>
                    <a:pt x="13" y="57"/>
                  </a:lnTo>
                  <a:lnTo>
                    <a:pt x="14" y="52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18" y="41"/>
                  </a:lnTo>
                  <a:lnTo>
                    <a:pt x="19" y="38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0" y="3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4" y="20"/>
                  </a:lnTo>
                  <a:lnTo>
                    <a:pt x="13" y="25"/>
                  </a:lnTo>
                  <a:lnTo>
                    <a:pt x="12" y="29"/>
                  </a:lnTo>
                  <a:lnTo>
                    <a:pt x="10" y="34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7" y="43"/>
                  </a:lnTo>
                  <a:lnTo>
                    <a:pt x="6" y="46"/>
                  </a:lnTo>
                  <a:lnTo>
                    <a:pt x="5" y="49"/>
                  </a:lnTo>
                  <a:lnTo>
                    <a:pt x="4" y="51"/>
                  </a:lnTo>
                  <a:lnTo>
                    <a:pt x="3" y="53"/>
                  </a:lnTo>
                  <a:lnTo>
                    <a:pt x="1" y="55"/>
                  </a:lnTo>
                </a:path>
              </a:pathLst>
            </a:custGeom>
            <a:solidFill>
              <a:srgbClr val="FDE4D7"/>
            </a:solidFill>
            <a:ln w="6350" cap="rnd" cmpd="sng">
              <a:solidFill>
                <a:srgbClr val="D1D2D4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272">
              <a:extLst>
                <a:ext uri="{FF2B5EF4-FFF2-40B4-BE49-F238E27FC236}">
                  <a16:creationId xmlns="" xmlns:a16="http://schemas.microsoft.com/office/drawing/2014/main" id="{3A276CC2-4490-4CD9-A3F5-03C5942D1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1948"/>
              <a:ext cx="51" cy="96"/>
            </a:xfrm>
            <a:custGeom>
              <a:avLst/>
              <a:gdLst>
                <a:gd name="T0" fmla="*/ 29 w 51"/>
                <a:gd name="T1" fmla="*/ 10 h 96"/>
                <a:gd name="T2" fmla="*/ 20 w 51"/>
                <a:gd name="T3" fmla="*/ 13 h 96"/>
                <a:gd name="T4" fmla="*/ 14 w 51"/>
                <a:gd name="T5" fmla="*/ 17 h 96"/>
                <a:gd name="T6" fmla="*/ 10 w 51"/>
                <a:gd name="T7" fmla="*/ 24 h 96"/>
                <a:gd name="T8" fmla="*/ 7 w 51"/>
                <a:gd name="T9" fmla="*/ 32 h 96"/>
                <a:gd name="T10" fmla="*/ 5 w 51"/>
                <a:gd name="T11" fmla="*/ 36 h 96"/>
                <a:gd name="T12" fmla="*/ 2 w 51"/>
                <a:gd name="T13" fmla="*/ 40 h 96"/>
                <a:gd name="T14" fmla="*/ 1 w 51"/>
                <a:gd name="T15" fmla="*/ 44 h 96"/>
                <a:gd name="T16" fmla="*/ 1 w 51"/>
                <a:gd name="T17" fmla="*/ 50 h 96"/>
                <a:gd name="T18" fmla="*/ 2 w 51"/>
                <a:gd name="T19" fmla="*/ 59 h 96"/>
                <a:gd name="T20" fmla="*/ 5 w 51"/>
                <a:gd name="T21" fmla="*/ 69 h 96"/>
                <a:gd name="T22" fmla="*/ 8 w 51"/>
                <a:gd name="T23" fmla="*/ 77 h 96"/>
                <a:gd name="T24" fmla="*/ 9 w 51"/>
                <a:gd name="T25" fmla="*/ 82 h 96"/>
                <a:gd name="T26" fmla="*/ 9 w 51"/>
                <a:gd name="T27" fmla="*/ 85 h 96"/>
                <a:gd name="T28" fmla="*/ 8 w 51"/>
                <a:gd name="T29" fmla="*/ 89 h 96"/>
                <a:gd name="T30" fmla="*/ 8 w 51"/>
                <a:gd name="T31" fmla="*/ 92 h 96"/>
                <a:gd name="T32" fmla="*/ 12 w 51"/>
                <a:gd name="T33" fmla="*/ 95 h 96"/>
                <a:gd name="T34" fmla="*/ 15 w 51"/>
                <a:gd name="T35" fmla="*/ 92 h 96"/>
                <a:gd name="T36" fmla="*/ 17 w 51"/>
                <a:gd name="T37" fmla="*/ 86 h 96"/>
                <a:gd name="T38" fmla="*/ 18 w 51"/>
                <a:gd name="T39" fmla="*/ 80 h 96"/>
                <a:gd name="T40" fmla="*/ 19 w 51"/>
                <a:gd name="T41" fmla="*/ 74 h 96"/>
                <a:gd name="T42" fmla="*/ 23 w 51"/>
                <a:gd name="T43" fmla="*/ 71 h 96"/>
                <a:gd name="T44" fmla="*/ 26 w 51"/>
                <a:gd name="T45" fmla="*/ 68 h 96"/>
                <a:gd name="T46" fmla="*/ 30 w 51"/>
                <a:gd name="T47" fmla="*/ 61 h 96"/>
                <a:gd name="T48" fmla="*/ 33 w 51"/>
                <a:gd name="T49" fmla="*/ 52 h 96"/>
                <a:gd name="T50" fmla="*/ 33 w 51"/>
                <a:gd name="T51" fmla="*/ 47 h 96"/>
                <a:gd name="T52" fmla="*/ 32 w 51"/>
                <a:gd name="T53" fmla="*/ 41 h 96"/>
                <a:gd name="T54" fmla="*/ 31 w 51"/>
                <a:gd name="T55" fmla="*/ 36 h 96"/>
                <a:gd name="T56" fmla="*/ 31 w 51"/>
                <a:gd name="T57" fmla="*/ 32 h 96"/>
                <a:gd name="T58" fmla="*/ 31 w 51"/>
                <a:gd name="T59" fmla="*/ 28 h 96"/>
                <a:gd name="T60" fmla="*/ 34 w 51"/>
                <a:gd name="T61" fmla="*/ 22 h 96"/>
                <a:gd name="T62" fmla="*/ 39 w 51"/>
                <a:gd name="T63" fmla="*/ 15 h 96"/>
                <a:gd name="T64" fmla="*/ 44 w 51"/>
                <a:gd name="T65" fmla="*/ 9 h 96"/>
                <a:gd name="T66" fmla="*/ 49 w 51"/>
                <a:gd name="T67" fmla="*/ 5 h 96"/>
                <a:gd name="T68" fmla="*/ 50 w 51"/>
                <a:gd name="T69" fmla="*/ 2 h 96"/>
                <a:gd name="T70" fmla="*/ 47 w 51"/>
                <a:gd name="T71" fmla="*/ 0 h 96"/>
                <a:gd name="T72" fmla="*/ 43 w 51"/>
                <a:gd name="T73" fmla="*/ 1 h 96"/>
                <a:gd name="T74" fmla="*/ 39 w 51"/>
                <a:gd name="T75" fmla="*/ 4 h 96"/>
                <a:gd name="T76" fmla="*/ 35 w 51"/>
                <a:gd name="T77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96">
                  <a:moveTo>
                    <a:pt x="34" y="8"/>
                  </a:moveTo>
                  <a:lnTo>
                    <a:pt x="29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7" y="32"/>
                  </a:lnTo>
                  <a:lnTo>
                    <a:pt x="6" y="34"/>
                  </a:lnTo>
                  <a:lnTo>
                    <a:pt x="5" y="36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0" y="46"/>
                  </a:lnTo>
                  <a:lnTo>
                    <a:pt x="1" y="50"/>
                  </a:lnTo>
                  <a:lnTo>
                    <a:pt x="1" y="54"/>
                  </a:lnTo>
                  <a:lnTo>
                    <a:pt x="2" y="59"/>
                  </a:lnTo>
                  <a:lnTo>
                    <a:pt x="4" y="64"/>
                  </a:lnTo>
                  <a:lnTo>
                    <a:pt x="5" y="69"/>
                  </a:lnTo>
                  <a:lnTo>
                    <a:pt x="6" y="73"/>
                  </a:lnTo>
                  <a:lnTo>
                    <a:pt x="8" y="77"/>
                  </a:lnTo>
                  <a:lnTo>
                    <a:pt x="9" y="80"/>
                  </a:lnTo>
                  <a:lnTo>
                    <a:pt x="9" y="82"/>
                  </a:lnTo>
                  <a:lnTo>
                    <a:pt x="9" y="83"/>
                  </a:lnTo>
                  <a:lnTo>
                    <a:pt x="9" y="85"/>
                  </a:lnTo>
                  <a:lnTo>
                    <a:pt x="9" y="87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9" y="95"/>
                  </a:lnTo>
                  <a:lnTo>
                    <a:pt x="12" y="95"/>
                  </a:lnTo>
                  <a:lnTo>
                    <a:pt x="14" y="94"/>
                  </a:lnTo>
                  <a:lnTo>
                    <a:pt x="15" y="92"/>
                  </a:lnTo>
                  <a:lnTo>
                    <a:pt x="16" y="90"/>
                  </a:lnTo>
                  <a:lnTo>
                    <a:pt x="17" y="86"/>
                  </a:lnTo>
                  <a:lnTo>
                    <a:pt x="18" y="83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19" y="74"/>
                  </a:lnTo>
                  <a:lnTo>
                    <a:pt x="21" y="72"/>
                  </a:lnTo>
                  <a:lnTo>
                    <a:pt x="23" y="71"/>
                  </a:lnTo>
                  <a:lnTo>
                    <a:pt x="24" y="71"/>
                  </a:lnTo>
                  <a:lnTo>
                    <a:pt x="26" y="68"/>
                  </a:lnTo>
                  <a:lnTo>
                    <a:pt x="28" y="65"/>
                  </a:lnTo>
                  <a:lnTo>
                    <a:pt x="30" y="61"/>
                  </a:lnTo>
                  <a:lnTo>
                    <a:pt x="31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7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4" y="22"/>
                  </a:lnTo>
                  <a:lnTo>
                    <a:pt x="36" y="19"/>
                  </a:lnTo>
                  <a:lnTo>
                    <a:pt x="39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7" y="7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9" y="4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4" y="8"/>
                  </a:lnTo>
                </a:path>
              </a:pathLst>
            </a:custGeom>
            <a:solidFill>
              <a:srgbClr val="FDE4D7"/>
            </a:solidFill>
            <a:ln w="6350" cap="rnd" cmpd="sng">
              <a:solidFill>
                <a:srgbClr val="D1D2D4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273">
              <a:extLst>
                <a:ext uri="{FF2B5EF4-FFF2-40B4-BE49-F238E27FC236}">
                  <a16:creationId xmlns="" xmlns:a16="http://schemas.microsoft.com/office/drawing/2014/main" id="{3D40814F-C488-4D12-9415-A4B5A504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1919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4 h 17"/>
                <a:gd name="T4" fmla="*/ 0 w 17"/>
                <a:gd name="T5" fmla="*/ 0 h 17"/>
                <a:gd name="T6" fmla="*/ 5 w 17"/>
                <a:gd name="T7" fmla="*/ 0 h 17"/>
                <a:gd name="T8" fmla="*/ 10 w 17"/>
                <a:gd name="T9" fmla="*/ 0 h 17"/>
                <a:gd name="T10" fmla="*/ 16 w 17"/>
                <a:gd name="T11" fmla="*/ 4 h 17"/>
                <a:gd name="T12" fmla="*/ 16 w 17"/>
                <a:gd name="T13" fmla="*/ 8 h 17"/>
                <a:gd name="T14" fmla="*/ 16 w 17"/>
                <a:gd name="T15" fmla="*/ 12 h 17"/>
                <a:gd name="T16" fmla="*/ 10 w 17"/>
                <a:gd name="T17" fmla="*/ 16 h 17"/>
                <a:gd name="T18" fmla="*/ 5 w 17"/>
                <a:gd name="T19" fmla="*/ 16 h 17"/>
                <a:gd name="T20" fmla="*/ 0 w 17"/>
                <a:gd name="T21" fmla="*/ 16 h 17"/>
                <a:gd name="T22" fmla="*/ 0 w 17"/>
                <a:gd name="T23" fmla="*/ 12 h 17"/>
                <a:gd name="T24" fmla="*/ 0 w 17"/>
                <a:gd name="T2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solidFill>
              <a:srgbClr val="FDE4D7"/>
            </a:solidFill>
            <a:ln w="6350" cap="rnd" cmpd="sng">
              <a:solidFill>
                <a:srgbClr val="D1D2D4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274">
              <a:extLst>
                <a:ext uri="{FF2B5EF4-FFF2-40B4-BE49-F238E27FC236}">
                  <a16:creationId xmlns="" xmlns:a16="http://schemas.microsoft.com/office/drawing/2014/main" id="{B8BB3BC1-A973-45D3-B96A-A342C146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033"/>
              <a:ext cx="445" cy="1154"/>
            </a:xfrm>
            <a:custGeom>
              <a:avLst/>
              <a:gdLst>
                <a:gd name="T0" fmla="*/ 348 w 445"/>
                <a:gd name="T1" fmla="*/ 44 h 1154"/>
                <a:gd name="T2" fmla="*/ 389 w 445"/>
                <a:gd name="T3" fmla="*/ 102 h 1154"/>
                <a:gd name="T4" fmla="*/ 401 w 445"/>
                <a:gd name="T5" fmla="*/ 149 h 1154"/>
                <a:gd name="T6" fmla="*/ 417 w 445"/>
                <a:gd name="T7" fmla="*/ 196 h 1154"/>
                <a:gd name="T8" fmla="*/ 439 w 445"/>
                <a:gd name="T9" fmla="*/ 250 h 1154"/>
                <a:gd name="T10" fmla="*/ 414 w 445"/>
                <a:gd name="T11" fmla="*/ 262 h 1154"/>
                <a:gd name="T12" fmla="*/ 379 w 445"/>
                <a:gd name="T13" fmla="*/ 270 h 1154"/>
                <a:gd name="T14" fmla="*/ 360 w 445"/>
                <a:gd name="T15" fmla="*/ 313 h 1154"/>
                <a:gd name="T16" fmla="*/ 363 w 445"/>
                <a:gd name="T17" fmla="*/ 375 h 1154"/>
                <a:gd name="T18" fmla="*/ 349 w 445"/>
                <a:gd name="T19" fmla="*/ 415 h 1154"/>
                <a:gd name="T20" fmla="*/ 293 w 445"/>
                <a:gd name="T21" fmla="*/ 491 h 1154"/>
                <a:gd name="T22" fmla="*/ 270 w 445"/>
                <a:gd name="T23" fmla="*/ 529 h 1154"/>
                <a:gd name="T24" fmla="*/ 235 w 445"/>
                <a:gd name="T25" fmla="*/ 569 h 1154"/>
                <a:gd name="T26" fmla="*/ 238 w 445"/>
                <a:gd name="T27" fmla="*/ 605 h 1154"/>
                <a:gd name="T28" fmla="*/ 233 w 445"/>
                <a:gd name="T29" fmla="*/ 645 h 1154"/>
                <a:gd name="T30" fmla="*/ 245 w 445"/>
                <a:gd name="T31" fmla="*/ 708 h 1154"/>
                <a:gd name="T32" fmla="*/ 277 w 445"/>
                <a:gd name="T33" fmla="*/ 725 h 1154"/>
                <a:gd name="T34" fmla="*/ 297 w 445"/>
                <a:gd name="T35" fmla="*/ 743 h 1154"/>
                <a:gd name="T36" fmla="*/ 307 w 445"/>
                <a:gd name="T37" fmla="*/ 787 h 1154"/>
                <a:gd name="T38" fmla="*/ 276 w 445"/>
                <a:gd name="T39" fmla="*/ 799 h 1154"/>
                <a:gd name="T40" fmla="*/ 244 w 445"/>
                <a:gd name="T41" fmla="*/ 804 h 1154"/>
                <a:gd name="T42" fmla="*/ 222 w 445"/>
                <a:gd name="T43" fmla="*/ 808 h 1154"/>
                <a:gd name="T44" fmla="*/ 258 w 445"/>
                <a:gd name="T45" fmla="*/ 822 h 1154"/>
                <a:gd name="T46" fmla="*/ 294 w 445"/>
                <a:gd name="T47" fmla="*/ 807 h 1154"/>
                <a:gd name="T48" fmla="*/ 285 w 445"/>
                <a:gd name="T49" fmla="*/ 851 h 1154"/>
                <a:gd name="T50" fmla="*/ 257 w 445"/>
                <a:gd name="T51" fmla="*/ 870 h 1154"/>
                <a:gd name="T52" fmla="*/ 242 w 445"/>
                <a:gd name="T53" fmla="*/ 892 h 1154"/>
                <a:gd name="T54" fmla="*/ 241 w 445"/>
                <a:gd name="T55" fmla="*/ 932 h 1154"/>
                <a:gd name="T56" fmla="*/ 236 w 445"/>
                <a:gd name="T57" fmla="*/ 961 h 1154"/>
                <a:gd name="T58" fmla="*/ 238 w 445"/>
                <a:gd name="T59" fmla="*/ 995 h 1154"/>
                <a:gd name="T60" fmla="*/ 222 w 445"/>
                <a:gd name="T61" fmla="*/ 1057 h 1154"/>
                <a:gd name="T62" fmla="*/ 192 w 445"/>
                <a:gd name="T63" fmla="*/ 1081 h 1154"/>
                <a:gd name="T64" fmla="*/ 166 w 445"/>
                <a:gd name="T65" fmla="*/ 1093 h 1154"/>
                <a:gd name="T66" fmla="*/ 150 w 445"/>
                <a:gd name="T67" fmla="*/ 1127 h 1154"/>
                <a:gd name="T68" fmla="*/ 120 w 445"/>
                <a:gd name="T69" fmla="*/ 1146 h 1154"/>
                <a:gd name="T70" fmla="*/ 85 w 445"/>
                <a:gd name="T71" fmla="*/ 1138 h 1154"/>
                <a:gd name="T72" fmla="*/ 74 w 445"/>
                <a:gd name="T73" fmla="*/ 1076 h 1154"/>
                <a:gd name="T74" fmla="*/ 74 w 445"/>
                <a:gd name="T75" fmla="*/ 1046 h 1154"/>
                <a:gd name="T76" fmla="*/ 34 w 445"/>
                <a:gd name="T77" fmla="*/ 979 h 1154"/>
                <a:gd name="T78" fmla="*/ 26 w 445"/>
                <a:gd name="T79" fmla="*/ 947 h 1154"/>
                <a:gd name="T80" fmla="*/ 16 w 445"/>
                <a:gd name="T81" fmla="*/ 926 h 1154"/>
                <a:gd name="T82" fmla="*/ 5 w 445"/>
                <a:gd name="T83" fmla="*/ 889 h 1154"/>
                <a:gd name="T84" fmla="*/ 10 w 445"/>
                <a:gd name="T85" fmla="*/ 852 h 1154"/>
                <a:gd name="T86" fmla="*/ 24 w 445"/>
                <a:gd name="T87" fmla="*/ 816 h 1154"/>
                <a:gd name="T88" fmla="*/ 33 w 445"/>
                <a:gd name="T89" fmla="*/ 786 h 1154"/>
                <a:gd name="T90" fmla="*/ 57 w 445"/>
                <a:gd name="T91" fmla="*/ 735 h 1154"/>
                <a:gd name="T92" fmla="*/ 59 w 445"/>
                <a:gd name="T93" fmla="*/ 685 h 1154"/>
                <a:gd name="T94" fmla="*/ 33 w 445"/>
                <a:gd name="T95" fmla="*/ 574 h 1154"/>
                <a:gd name="T96" fmla="*/ 26 w 445"/>
                <a:gd name="T97" fmla="*/ 513 h 1154"/>
                <a:gd name="T98" fmla="*/ 40 w 445"/>
                <a:gd name="T99" fmla="*/ 469 h 1154"/>
                <a:gd name="T100" fmla="*/ 80 w 445"/>
                <a:gd name="T101" fmla="*/ 439 h 1154"/>
                <a:gd name="T102" fmla="*/ 90 w 445"/>
                <a:gd name="T103" fmla="*/ 403 h 1154"/>
                <a:gd name="T104" fmla="*/ 111 w 445"/>
                <a:gd name="T105" fmla="*/ 307 h 1154"/>
                <a:gd name="T106" fmla="*/ 127 w 445"/>
                <a:gd name="T107" fmla="*/ 262 h 1154"/>
                <a:gd name="T108" fmla="*/ 157 w 445"/>
                <a:gd name="T109" fmla="*/ 198 h 1154"/>
                <a:gd name="T110" fmla="*/ 153 w 445"/>
                <a:gd name="T111" fmla="*/ 156 h 1154"/>
                <a:gd name="T112" fmla="*/ 184 w 445"/>
                <a:gd name="T113" fmla="*/ 98 h 1154"/>
                <a:gd name="T114" fmla="*/ 212 w 445"/>
                <a:gd name="T115" fmla="*/ 83 h 1154"/>
                <a:gd name="T116" fmla="*/ 221 w 445"/>
                <a:gd name="T117" fmla="*/ 55 h 1154"/>
                <a:gd name="T118" fmla="*/ 272 w 445"/>
                <a:gd name="T119" fmla="*/ 55 h 1154"/>
                <a:gd name="T120" fmla="*/ 273 w 445"/>
                <a:gd name="T121" fmla="*/ 0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5" h="1154">
                  <a:moveTo>
                    <a:pt x="285" y="1"/>
                  </a:moveTo>
                  <a:lnTo>
                    <a:pt x="288" y="5"/>
                  </a:lnTo>
                  <a:lnTo>
                    <a:pt x="291" y="8"/>
                  </a:lnTo>
                  <a:lnTo>
                    <a:pt x="293" y="10"/>
                  </a:lnTo>
                  <a:lnTo>
                    <a:pt x="295" y="12"/>
                  </a:lnTo>
                  <a:lnTo>
                    <a:pt x="297" y="15"/>
                  </a:lnTo>
                  <a:lnTo>
                    <a:pt x="299" y="17"/>
                  </a:lnTo>
                  <a:lnTo>
                    <a:pt x="302" y="19"/>
                  </a:lnTo>
                  <a:lnTo>
                    <a:pt x="306" y="21"/>
                  </a:lnTo>
                  <a:lnTo>
                    <a:pt x="310" y="25"/>
                  </a:lnTo>
                  <a:lnTo>
                    <a:pt x="314" y="28"/>
                  </a:lnTo>
                  <a:lnTo>
                    <a:pt x="317" y="32"/>
                  </a:lnTo>
                  <a:lnTo>
                    <a:pt x="321" y="35"/>
                  </a:lnTo>
                  <a:lnTo>
                    <a:pt x="324" y="38"/>
                  </a:lnTo>
                  <a:lnTo>
                    <a:pt x="329" y="41"/>
                  </a:lnTo>
                  <a:lnTo>
                    <a:pt x="334" y="42"/>
                  </a:lnTo>
                  <a:lnTo>
                    <a:pt x="339" y="43"/>
                  </a:lnTo>
                  <a:lnTo>
                    <a:pt x="348" y="44"/>
                  </a:lnTo>
                  <a:lnTo>
                    <a:pt x="356" y="47"/>
                  </a:lnTo>
                  <a:lnTo>
                    <a:pt x="362" y="52"/>
                  </a:lnTo>
                  <a:lnTo>
                    <a:pt x="367" y="58"/>
                  </a:lnTo>
                  <a:lnTo>
                    <a:pt x="372" y="64"/>
                  </a:lnTo>
                  <a:lnTo>
                    <a:pt x="377" y="70"/>
                  </a:lnTo>
                  <a:lnTo>
                    <a:pt x="382" y="76"/>
                  </a:lnTo>
                  <a:lnTo>
                    <a:pt x="389" y="80"/>
                  </a:lnTo>
                  <a:lnTo>
                    <a:pt x="387" y="83"/>
                  </a:lnTo>
                  <a:lnTo>
                    <a:pt x="387" y="85"/>
                  </a:lnTo>
                  <a:lnTo>
                    <a:pt x="386" y="87"/>
                  </a:lnTo>
                  <a:lnTo>
                    <a:pt x="385" y="90"/>
                  </a:lnTo>
                  <a:lnTo>
                    <a:pt x="385" y="92"/>
                  </a:lnTo>
                  <a:lnTo>
                    <a:pt x="386" y="94"/>
                  </a:lnTo>
                  <a:lnTo>
                    <a:pt x="386" y="96"/>
                  </a:lnTo>
                  <a:lnTo>
                    <a:pt x="387" y="97"/>
                  </a:lnTo>
                  <a:lnTo>
                    <a:pt x="387" y="99"/>
                  </a:lnTo>
                  <a:lnTo>
                    <a:pt x="388" y="100"/>
                  </a:lnTo>
                  <a:lnTo>
                    <a:pt x="389" y="102"/>
                  </a:lnTo>
                  <a:lnTo>
                    <a:pt x="389" y="119"/>
                  </a:lnTo>
                  <a:lnTo>
                    <a:pt x="391" y="121"/>
                  </a:lnTo>
                  <a:lnTo>
                    <a:pt x="393" y="122"/>
                  </a:lnTo>
                  <a:lnTo>
                    <a:pt x="395" y="122"/>
                  </a:lnTo>
                  <a:lnTo>
                    <a:pt x="397" y="123"/>
                  </a:lnTo>
                  <a:lnTo>
                    <a:pt x="400" y="124"/>
                  </a:lnTo>
                  <a:lnTo>
                    <a:pt x="402" y="125"/>
                  </a:lnTo>
                  <a:lnTo>
                    <a:pt x="403" y="128"/>
                  </a:lnTo>
                  <a:lnTo>
                    <a:pt x="404" y="132"/>
                  </a:lnTo>
                  <a:lnTo>
                    <a:pt x="404" y="134"/>
                  </a:lnTo>
                  <a:lnTo>
                    <a:pt x="403" y="136"/>
                  </a:lnTo>
                  <a:lnTo>
                    <a:pt x="402" y="138"/>
                  </a:lnTo>
                  <a:lnTo>
                    <a:pt x="402" y="139"/>
                  </a:lnTo>
                  <a:lnTo>
                    <a:pt x="401" y="140"/>
                  </a:lnTo>
                  <a:lnTo>
                    <a:pt x="400" y="141"/>
                  </a:lnTo>
                  <a:lnTo>
                    <a:pt x="400" y="142"/>
                  </a:lnTo>
                  <a:lnTo>
                    <a:pt x="400" y="144"/>
                  </a:lnTo>
                  <a:lnTo>
                    <a:pt x="401" y="149"/>
                  </a:lnTo>
                  <a:lnTo>
                    <a:pt x="403" y="153"/>
                  </a:lnTo>
                  <a:lnTo>
                    <a:pt x="406" y="156"/>
                  </a:lnTo>
                  <a:lnTo>
                    <a:pt x="409" y="159"/>
                  </a:lnTo>
                  <a:lnTo>
                    <a:pt x="412" y="162"/>
                  </a:lnTo>
                  <a:lnTo>
                    <a:pt x="415" y="165"/>
                  </a:lnTo>
                  <a:lnTo>
                    <a:pt x="417" y="170"/>
                  </a:lnTo>
                  <a:lnTo>
                    <a:pt x="418" y="175"/>
                  </a:lnTo>
                  <a:lnTo>
                    <a:pt x="418" y="177"/>
                  </a:lnTo>
                  <a:lnTo>
                    <a:pt x="417" y="179"/>
                  </a:lnTo>
                  <a:lnTo>
                    <a:pt x="417" y="181"/>
                  </a:lnTo>
                  <a:lnTo>
                    <a:pt x="416" y="183"/>
                  </a:lnTo>
                  <a:lnTo>
                    <a:pt x="417" y="184"/>
                  </a:lnTo>
                  <a:lnTo>
                    <a:pt x="418" y="186"/>
                  </a:lnTo>
                  <a:lnTo>
                    <a:pt x="418" y="188"/>
                  </a:lnTo>
                  <a:lnTo>
                    <a:pt x="419" y="190"/>
                  </a:lnTo>
                  <a:lnTo>
                    <a:pt x="418" y="192"/>
                  </a:lnTo>
                  <a:lnTo>
                    <a:pt x="418" y="194"/>
                  </a:lnTo>
                  <a:lnTo>
                    <a:pt x="417" y="196"/>
                  </a:lnTo>
                  <a:lnTo>
                    <a:pt x="416" y="198"/>
                  </a:lnTo>
                  <a:lnTo>
                    <a:pt x="414" y="200"/>
                  </a:lnTo>
                  <a:lnTo>
                    <a:pt x="413" y="202"/>
                  </a:lnTo>
                  <a:lnTo>
                    <a:pt x="412" y="204"/>
                  </a:lnTo>
                  <a:lnTo>
                    <a:pt x="412" y="206"/>
                  </a:lnTo>
                  <a:lnTo>
                    <a:pt x="412" y="210"/>
                  </a:lnTo>
                  <a:lnTo>
                    <a:pt x="414" y="214"/>
                  </a:lnTo>
                  <a:lnTo>
                    <a:pt x="416" y="218"/>
                  </a:lnTo>
                  <a:lnTo>
                    <a:pt x="418" y="222"/>
                  </a:lnTo>
                  <a:lnTo>
                    <a:pt x="421" y="225"/>
                  </a:lnTo>
                  <a:lnTo>
                    <a:pt x="424" y="228"/>
                  </a:lnTo>
                  <a:lnTo>
                    <a:pt x="426" y="230"/>
                  </a:lnTo>
                  <a:lnTo>
                    <a:pt x="429" y="231"/>
                  </a:lnTo>
                  <a:lnTo>
                    <a:pt x="430" y="234"/>
                  </a:lnTo>
                  <a:lnTo>
                    <a:pt x="432" y="238"/>
                  </a:lnTo>
                  <a:lnTo>
                    <a:pt x="434" y="242"/>
                  </a:lnTo>
                  <a:lnTo>
                    <a:pt x="437" y="246"/>
                  </a:lnTo>
                  <a:lnTo>
                    <a:pt x="439" y="250"/>
                  </a:lnTo>
                  <a:lnTo>
                    <a:pt x="442" y="254"/>
                  </a:lnTo>
                  <a:lnTo>
                    <a:pt x="443" y="256"/>
                  </a:lnTo>
                  <a:lnTo>
                    <a:pt x="444" y="257"/>
                  </a:lnTo>
                  <a:lnTo>
                    <a:pt x="442" y="258"/>
                  </a:lnTo>
                  <a:lnTo>
                    <a:pt x="439" y="259"/>
                  </a:lnTo>
                  <a:lnTo>
                    <a:pt x="437" y="261"/>
                  </a:lnTo>
                  <a:lnTo>
                    <a:pt x="434" y="261"/>
                  </a:lnTo>
                  <a:lnTo>
                    <a:pt x="431" y="261"/>
                  </a:lnTo>
                  <a:lnTo>
                    <a:pt x="429" y="261"/>
                  </a:lnTo>
                  <a:lnTo>
                    <a:pt x="428" y="260"/>
                  </a:lnTo>
                  <a:lnTo>
                    <a:pt x="426" y="259"/>
                  </a:lnTo>
                  <a:lnTo>
                    <a:pt x="424" y="258"/>
                  </a:lnTo>
                  <a:lnTo>
                    <a:pt x="422" y="258"/>
                  </a:lnTo>
                  <a:lnTo>
                    <a:pt x="421" y="257"/>
                  </a:lnTo>
                  <a:lnTo>
                    <a:pt x="419" y="257"/>
                  </a:lnTo>
                  <a:lnTo>
                    <a:pt x="418" y="258"/>
                  </a:lnTo>
                  <a:lnTo>
                    <a:pt x="416" y="260"/>
                  </a:lnTo>
                  <a:lnTo>
                    <a:pt x="414" y="262"/>
                  </a:lnTo>
                  <a:lnTo>
                    <a:pt x="412" y="265"/>
                  </a:lnTo>
                  <a:lnTo>
                    <a:pt x="409" y="267"/>
                  </a:lnTo>
                  <a:lnTo>
                    <a:pt x="406" y="268"/>
                  </a:lnTo>
                  <a:lnTo>
                    <a:pt x="404" y="269"/>
                  </a:lnTo>
                  <a:lnTo>
                    <a:pt x="402" y="270"/>
                  </a:lnTo>
                  <a:lnTo>
                    <a:pt x="398" y="269"/>
                  </a:lnTo>
                  <a:lnTo>
                    <a:pt x="395" y="266"/>
                  </a:lnTo>
                  <a:lnTo>
                    <a:pt x="392" y="264"/>
                  </a:lnTo>
                  <a:lnTo>
                    <a:pt x="391" y="263"/>
                  </a:lnTo>
                  <a:lnTo>
                    <a:pt x="390" y="264"/>
                  </a:lnTo>
                  <a:lnTo>
                    <a:pt x="389" y="265"/>
                  </a:lnTo>
                  <a:lnTo>
                    <a:pt x="387" y="266"/>
                  </a:lnTo>
                  <a:lnTo>
                    <a:pt x="385" y="267"/>
                  </a:lnTo>
                  <a:lnTo>
                    <a:pt x="384" y="267"/>
                  </a:lnTo>
                  <a:lnTo>
                    <a:pt x="382" y="267"/>
                  </a:lnTo>
                  <a:lnTo>
                    <a:pt x="380" y="267"/>
                  </a:lnTo>
                  <a:lnTo>
                    <a:pt x="379" y="267"/>
                  </a:lnTo>
                  <a:lnTo>
                    <a:pt x="379" y="270"/>
                  </a:lnTo>
                  <a:lnTo>
                    <a:pt x="379" y="272"/>
                  </a:lnTo>
                  <a:lnTo>
                    <a:pt x="379" y="274"/>
                  </a:lnTo>
                  <a:lnTo>
                    <a:pt x="379" y="276"/>
                  </a:lnTo>
                  <a:lnTo>
                    <a:pt x="378" y="278"/>
                  </a:lnTo>
                  <a:lnTo>
                    <a:pt x="378" y="279"/>
                  </a:lnTo>
                  <a:lnTo>
                    <a:pt x="378" y="281"/>
                  </a:lnTo>
                  <a:lnTo>
                    <a:pt x="378" y="282"/>
                  </a:lnTo>
                  <a:lnTo>
                    <a:pt x="377" y="286"/>
                  </a:lnTo>
                  <a:lnTo>
                    <a:pt x="376" y="289"/>
                  </a:lnTo>
                  <a:lnTo>
                    <a:pt x="373" y="293"/>
                  </a:lnTo>
                  <a:lnTo>
                    <a:pt x="370" y="297"/>
                  </a:lnTo>
                  <a:lnTo>
                    <a:pt x="367" y="300"/>
                  </a:lnTo>
                  <a:lnTo>
                    <a:pt x="363" y="303"/>
                  </a:lnTo>
                  <a:lnTo>
                    <a:pt x="360" y="304"/>
                  </a:lnTo>
                  <a:lnTo>
                    <a:pt x="357" y="304"/>
                  </a:lnTo>
                  <a:lnTo>
                    <a:pt x="358" y="308"/>
                  </a:lnTo>
                  <a:lnTo>
                    <a:pt x="359" y="311"/>
                  </a:lnTo>
                  <a:lnTo>
                    <a:pt x="360" y="313"/>
                  </a:lnTo>
                  <a:lnTo>
                    <a:pt x="361" y="316"/>
                  </a:lnTo>
                  <a:lnTo>
                    <a:pt x="360" y="321"/>
                  </a:lnTo>
                  <a:lnTo>
                    <a:pt x="359" y="326"/>
                  </a:lnTo>
                  <a:lnTo>
                    <a:pt x="357" y="330"/>
                  </a:lnTo>
                  <a:lnTo>
                    <a:pt x="354" y="334"/>
                  </a:lnTo>
                  <a:lnTo>
                    <a:pt x="351" y="339"/>
                  </a:lnTo>
                  <a:lnTo>
                    <a:pt x="349" y="343"/>
                  </a:lnTo>
                  <a:lnTo>
                    <a:pt x="348" y="348"/>
                  </a:lnTo>
                  <a:lnTo>
                    <a:pt x="347" y="354"/>
                  </a:lnTo>
                  <a:lnTo>
                    <a:pt x="347" y="356"/>
                  </a:lnTo>
                  <a:lnTo>
                    <a:pt x="349" y="359"/>
                  </a:lnTo>
                  <a:lnTo>
                    <a:pt x="351" y="362"/>
                  </a:lnTo>
                  <a:lnTo>
                    <a:pt x="353" y="365"/>
                  </a:lnTo>
                  <a:lnTo>
                    <a:pt x="356" y="367"/>
                  </a:lnTo>
                  <a:lnTo>
                    <a:pt x="358" y="369"/>
                  </a:lnTo>
                  <a:lnTo>
                    <a:pt x="361" y="371"/>
                  </a:lnTo>
                  <a:lnTo>
                    <a:pt x="363" y="371"/>
                  </a:lnTo>
                  <a:lnTo>
                    <a:pt x="363" y="375"/>
                  </a:lnTo>
                  <a:lnTo>
                    <a:pt x="364" y="377"/>
                  </a:lnTo>
                  <a:lnTo>
                    <a:pt x="365" y="378"/>
                  </a:lnTo>
                  <a:lnTo>
                    <a:pt x="366" y="379"/>
                  </a:lnTo>
                  <a:lnTo>
                    <a:pt x="367" y="380"/>
                  </a:lnTo>
                  <a:lnTo>
                    <a:pt x="368" y="382"/>
                  </a:lnTo>
                  <a:lnTo>
                    <a:pt x="368" y="384"/>
                  </a:lnTo>
                  <a:lnTo>
                    <a:pt x="367" y="387"/>
                  </a:lnTo>
                  <a:lnTo>
                    <a:pt x="364" y="391"/>
                  </a:lnTo>
                  <a:lnTo>
                    <a:pt x="362" y="394"/>
                  </a:lnTo>
                  <a:lnTo>
                    <a:pt x="359" y="398"/>
                  </a:lnTo>
                  <a:lnTo>
                    <a:pt x="356" y="400"/>
                  </a:lnTo>
                  <a:lnTo>
                    <a:pt x="353" y="403"/>
                  </a:lnTo>
                  <a:lnTo>
                    <a:pt x="351" y="405"/>
                  </a:lnTo>
                  <a:lnTo>
                    <a:pt x="349" y="408"/>
                  </a:lnTo>
                  <a:lnTo>
                    <a:pt x="349" y="410"/>
                  </a:lnTo>
                  <a:lnTo>
                    <a:pt x="349" y="412"/>
                  </a:lnTo>
                  <a:lnTo>
                    <a:pt x="349" y="414"/>
                  </a:lnTo>
                  <a:lnTo>
                    <a:pt x="349" y="415"/>
                  </a:lnTo>
                  <a:lnTo>
                    <a:pt x="349" y="417"/>
                  </a:lnTo>
                  <a:lnTo>
                    <a:pt x="349" y="418"/>
                  </a:lnTo>
                  <a:lnTo>
                    <a:pt x="349" y="419"/>
                  </a:lnTo>
                  <a:lnTo>
                    <a:pt x="349" y="420"/>
                  </a:lnTo>
                  <a:lnTo>
                    <a:pt x="349" y="422"/>
                  </a:lnTo>
                  <a:lnTo>
                    <a:pt x="347" y="431"/>
                  </a:lnTo>
                  <a:lnTo>
                    <a:pt x="343" y="439"/>
                  </a:lnTo>
                  <a:lnTo>
                    <a:pt x="336" y="447"/>
                  </a:lnTo>
                  <a:lnTo>
                    <a:pt x="329" y="454"/>
                  </a:lnTo>
                  <a:lnTo>
                    <a:pt x="320" y="461"/>
                  </a:lnTo>
                  <a:lnTo>
                    <a:pt x="312" y="468"/>
                  </a:lnTo>
                  <a:lnTo>
                    <a:pt x="304" y="473"/>
                  </a:lnTo>
                  <a:lnTo>
                    <a:pt x="297" y="478"/>
                  </a:lnTo>
                  <a:lnTo>
                    <a:pt x="295" y="479"/>
                  </a:lnTo>
                  <a:lnTo>
                    <a:pt x="294" y="482"/>
                  </a:lnTo>
                  <a:lnTo>
                    <a:pt x="293" y="485"/>
                  </a:lnTo>
                  <a:lnTo>
                    <a:pt x="293" y="488"/>
                  </a:lnTo>
                  <a:lnTo>
                    <a:pt x="293" y="491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1" y="498"/>
                  </a:lnTo>
                  <a:lnTo>
                    <a:pt x="289" y="499"/>
                  </a:lnTo>
                  <a:lnTo>
                    <a:pt x="285" y="500"/>
                  </a:lnTo>
                  <a:lnTo>
                    <a:pt x="282" y="501"/>
                  </a:lnTo>
                  <a:lnTo>
                    <a:pt x="279" y="502"/>
                  </a:lnTo>
                  <a:lnTo>
                    <a:pt x="275" y="503"/>
                  </a:lnTo>
                  <a:lnTo>
                    <a:pt x="273" y="505"/>
                  </a:lnTo>
                  <a:lnTo>
                    <a:pt x="271" y="509"/>
                  </a:lnTo>
                  <a:lnTo>
                    <a:pt x="270" y="513"/>
                  </a:lnTo>
                  <a:lnTo>
                    <a:pt x="270" y="515"/>
                  </a:lnTo>
                  <a:lnTo>
                    <a:pt x="270" y="518"/>
                  </a:lnTo>
                  <a:lnTo>
                    <a:pt x="270" y="520"/>
                  </a:lnTo>
                  <a:lnTo>
                    <a:pt x="270" y="523"/>
                  </a:lnTo>
                  <a:lnTo>
                    <a:pt x="270" y="525"/>
                  </a:lnTo>
                  <a:lnTo>
                    <a:pt x="270" y="527"/>
                  </a:lnTo>
                  <a:lnTo>
                    <a:pt x="270" y="529"/>
                  </a:lnTo>
                  <a:lnTo>
                    <a:pt x="270" y="530"/>
                  </a:lnTo>
                  <a:lnTo>
                    <a:pt x="267" y="530"/>
                  </a:lnTo>
                  <a:lnTo>
                    <a:pt x="264" y="532"/>
                  </a:lnTo>
                  <a:lnTo>
                    <a:pt x="262" y="533"/>
                  </a:lnTo>
                  <a:lnTo>
                    <a:pt x="259" y="536"/>
                  </a:lnTo>
                  <a:lnTo>
                    <a:pt x="258" y="539"/>
                  </a:lnTo>
                  <a:lnTo>
                    <a:pt x="257" y="543"/>
                  </a:lnTo>
                  <a:lnTo>
                    <a:pt x="256" y="547"/>
                  </a:lnTo>
                  <a:lnTo>
                    <a:pt x="258" y="552"/>
                  </a:lnTo>
                  <a:lnTo>
                    <a:pt x="255" y="555"/>
                  </a:lnTo>
                  <a:lnTo>
                    <a:pt x="253" y="557"/>
                  </a:lnTo>
                  <a:lnTo>
                    <a:pt x="251" y="559"/>
                  </a:lnTo>
                  <a:lnTo>
                    <a:pt x="248" y="562"/>
                  </a:lnTo>
                  <a:lnTo>
                    <a:pt x="245" y="564"/>
                  </a:lnTo>
                  <a:lnTo>
                    <a:pt x="243" y="565"/>
                  </a:lnTo>
                  <a:lnTo>
                    <a:pt x="239" y="566"/>
                  </a:lnTo>
                  <a:lnTo>
                    <a:pt x="235" y="567"/>
                  </a:lnTo>
                  <a:lnTo>
                    <a:pt x="235" y="569"/>
                  </a:lnTo>
                  <a:lnTo>
                    <a:pt x="236" y="571"/>
                  </a:lnTo>
                  <a:lnTo>
                    <a:pt x="237" y="573"/>
                  </a:lnTo>
                  <a:lnTo>
                    <a:pt x="240" y="572"/>
                  </a:lnTo>
                  <a:lnTo>
                    <a:pt x="239" y="574"/>
                  </a:lnTo>
                  <a:lnTo>
                    <a:pt x="239" y="576"/>
                  </a:lnTo>
                  <a:lnTo>
                    <a:pt x="239" y="577"/>
                  </a:lnTo>
                  <a:lnTo>
                    <a:pt x="239" y="579"/>
                  </a:lnTo>
                  <a:lnTo>
                    <a:pt x="239" y="581"/>
                  </a:lnTo>
                  <a:lnTo>
                    <a:pt x="240" y="582"/>
                  </a:lnTo>
                  <a:lnTo>
                    <a:pt x="240" y="584"/>
                  </a:lnTo>
                  <a:lnTo>
                    <a:pt x="240" y="586"/>
                  </a:lnTo>
                  <a:lnTo>
                    <a:pt x="240" y="589"/>
                  </a:lnTo>
                  <a:lnTo>
                    <a:pt x="239" y="592"/>
                  </a:lnTo>
                  <a:lnTo>
                    <a:pt x="239" y="594"/>
                  </a:lnTo>
                  <a:lnTo>
                    <a:pt x="239" y="597"/>
                  </a:lnTo>
                  <a:lnTo>
                    <a:pt x="239" y="600"/>
                  </a:lnTo>
                  <a:lnTo>
                    <a:pt x="239" y="602"/>
                  </a:lnTo>
                  <a:lnTo>
                    <a:pt x="238" y="605"/>
                  </a:lnTo>
                  <a:lnTo>
                    <a:pt x="238" y="608"/>
                  </a:lnTo>
                  <a:lnTo>
                    <a:pt x="239" y="612"/>
                  </a:lnTo>
                  <a:lnTo>
                    <a:pt x="240" y="616"/>
                  </a:lnTo>
                  <a:lnTo>
                    <a:pt x="241" y="621"/>
                  </a:lnTo>
                  <a:lnTo>
                    <a:pt x="242" y="624"/>
                  </a:lnTo>
                  <a:lnTo>
                    <a:pt x="243" y="628"/>
                  </a:lnTo>
                  <a:lnTo>
                    <a:pt x="243" y="630"/>
                  </a:lnTo>
                  <a:lnTo>
                    <a:pt x="241" y="630"/>
                  </a:lnTo>
                  <a:lnTo>
                    <a:pt x="238" y="629"/>
                  </a:lnTo>
                  <a:lnTo>
                    <a:pt x="235" y="630"/>
                  </a:lnTo>
                  <a:lnTo>
                    <a:pt x="234" y="631"/>
                  </a:lnTo>
                  <a:lnTo>
                    <a:pt x="233" y="632"/>
                  </a:lnTo>
                  <a:lnTo>
                    <a:pt x="233" y="634"/>
                  </a:lnTo>
                  <a:lnTo>
                    <a:pt x="233" y="635"/>
                  </a:lnTo>
                  <a:lnTo>
                    <a:pt x="233" y="637"/>
                  </a:lnTo>
                  <a:lnTo>
                    <a:pt x="233" y="640"/>
                  </a:lnTo>
                  <a:lnTo>
                    <a:pt x="233" y="642"/>
                  </a:lnTo>
                  <a:lnTo>
                    <a:pt x="233" y="645"/>
                  </a:lnTo>
                  <a:lnTo>
                    <a:pt x="234" y="648"/>
                  </a:lnTo>
                  <a:lnTo>
                    <a:pt x="235" y="650"/>
                  </a:lnTo>
                  <a:lnTo>
                    <a:pt x="237" y="653"/>
                  </a:lnTo>
                  <a:lnTo>
                    <a:pt x="238" y="655"/>
                  </a:lnTo>
                  <a:lnTo>
                    <a:pt x="239" y="657"/>
                  </a:lnTo>
                  <a:lnTo>
                    <a:pt x="239" y="659"/>
                  </a:lnTo>
                  <a:lnTo>
                    <a:pt x="240" y="662"/>
                  </a:lnTo>
                  <a:lnTo>
                    <a:pt x="238" y="664"/>
                  </a:lnTo>
                  <a:lnTo>
                    <a:pt x="235" y="667"/>
                  </a:lnTo>
                  <a:lnTo>
                    <a:pt x="233" y="669"/>
                  </a:lnTo>
                  <a:lnTo>
                    <a:pt x="234" y="670"/>
                  </a:lnTo>
                  <a:lnTo>
                    <a:pt x="236" y="672"/>
                  </a:lnTo>
                  <a:lnTo>
                    <a:pt x="238" y="677"/>
                  </a:lnTo>
                  <a:lnTo>
                    <a:pt x="239" y="683"/>
                  </a:lnTo>
                  <a:lnTo>
                    <a:pt x="241" y="690"/>
                  </a:lnTo>
                  <a:lnTo>
                    <a:pt x="243" y="697"/>
                  </a:lnTo>
                  <a:lnTo>
                    <a:pt x="243" y="703"/>
                  </a:lnTo>
                  <a:lnTo>
                    <a:pt x="245" y="708"/>
                  </a:lnTo>
                  <a:lnTo>
                    <a:pt x="245" y="709"/>
                  </a:lnTo>
                  <a:lnTo>
                    <a:pt x="251" y="709"/>
                  </a:lnTo>
                  <a:lnTo>
                    <a:pt x="255" y="710"/>
                  </a:lnTo>
                  <a:lnTo>
                    <a:pt x="257" y="711"/>
                  </a:lnTo>
                  <a:lnTo>
                    <a:pt x="258" y="713"/>
                  </a:lnTo>
                  <a:lnTo>
                    <a:pt x="258" y="715"/>
                  </a:lnTo>
                  <a:lnTo>
                    <a:pt x="258" y="717"/>
                  </a:lnTo>
                  <a:lnTo>
                    <a:pt x="258" y="719"/>
                  </a:lnTo>
                  <a:lnTo>
                    <a:pt x="260" y="719"/>
                  </a:lnTo>
                  <a:lnTo>
                    <a:pt x="266" y="712"/>
                  </a:lnTo>
                  <a:lnTo>
                    <a:pt x="272" y="713"/>
                  </a:lnTo>
                  <a:lnTo>
                    <a:pt x="272" y="715"/>
                  </a:lnTo>
                  <a:lnTo>
                    <a:pt x="272" y="717"/>
                  </a:lnTo>
                  <a:lnTo>
                    <a:pt x="273" y="719"/>
                  </a:lnTo>
                  <a:lnTo>
                    <a:pt x="274" y="721"/>
                  </a:lnTo>
                  <a:lnTo>
                    <a:pt x="275" y="723"/>
                  </a:lnTo>
                  <a:lnTo>
                    <a:pt x="276" y="724"/>
                  </a:lnTo>
                  <a:lnTo>
                    <a:pt x="277" y="725"/>
                  </a:lnTo>
                  <a:lnTo>
                    <a:pt x="278" y="726"/>
                  </a:lnTo>
                  <a:lnTo>
                    <a:pt x="283" y="728"/>
                  </a:lnTo>
                  <a:lnTo>
                    <a:pt x="286" y="728"/>
                  </a:lnTo>
                  <a:lnTo>
                    <a:pt x="287" y="728"/>
                  </a:lnTo>
                  <a:lnTo>
                    <a:pt x="287" y="726"/>
                  </a:lnTo>
                  <a:lnTo>
                    <a:pt x="287" y="725"/>
                  </a:lnTo>
                  <a:lnTo>
                    <a:pt x="286" y="723"/>
                  </a:lnTo>
                  <a:lnTo>
                    <a:pt x="287" y="722"/>
                  </a:lnTo>
                  <a:lnTo>
                    <a:pt x="288" y="721"/>
                  </a:lnTo>
                  <a:lnTo>
                    <a:pt x="290" y="722"/>
                  </a:lnTo>
                  <a:lnTo>
                    <a:pt x="292" y="723"/>
                  </a:lnTo>
                  <a:lnTo>
                    <a:pt x="293" y="726"/>
                  </a:lnTo>
                  <a:lnTo>
                    <a:pt x="295" y="729"/>
                  </a:lnTo>
                  <a:lnTo>
                    <a:pt x="295" y="732"/>
                  </a:lnTo>
                  <a:lnTo>
                    <a:pt x="295" y="735"/>
                  </a:lnTo>
                  <a:lnTo>
                    <a:pt x="295" y="738"/>
                  </a:lnTo>
                  <a:lnTo>
                    <a:pt x="295" y="740"/>
                  </a:lnTo>
                  <a:lnTo>
                    <a:pt x="297" y="743"/>
                  </a:lnTo>
                  <a:lnTo>
                    <a:pt x="300" y="745"/>
                  </a:lnTo>
                  <a:lnTo>
                    <a:pt x="303" y="746"/>
                  </a:lnTo>
                  <a:lnTo>
                    <a:pt x="304" y="747"/>
                  </a:lnTo>
                  <a:lnTo>
                    <a:pt x="306" y="748"/>
                  </a:lnTo>
                  <a:lnTo>
                    <a:pt x="309" y="751"/>
                  </a:lnTo>
                  <a:lnTo>
                    <a:pt x="312" y="755"/>
                  </a:lnTo>
                  <a:lnTo>
                    <a:pt x="315" y="759"/>
                  </a:lnTo>
                  <a:lnTo>
                    <a:pt x="318" y="764"/>
                  </a:lnTo>
                  <a:lnTo>
                    <a:pt x="320" y="768"/>
                  </a:lnTo>
                  <a:lnTo>
                    <a:pt x="322" y="772"/>
                  </a:lnTo>
                  <a:lnTo>
                    <a:pt x="322" y="775"/>
                  </a:lnTo>
                  <a:lnTo>
                    <a:pt x="321" y="780"/>
                  </a:lnTo>
                  <a:lnTo>
                    <a:pt x="319" y="782"/>
                  </a:lnTo>
                  <a:lnTo>
                    <a:pt x="316" y="783"/>
                  </a:lnTo>
                  <a:lnTo>
                    <a:pt x="311" y="782"/>
                  </a:lnTo>
                  <a:lnTo>
                    <a:pt x="310" y="784"/>
                  </a:lnTo>
                  <a:lnTo>
                    <a:pt x="308" y="786"/>
                  </a:lnTo>
                  <a:lnTo>
                    <a:pt x="307" y="787"/>
                  </a:lnTo>
                  <a:lnTo>
                    <a:pt x="307" y="789"/>
                  </a:lnTo>
                  <a:lnTo>
                    <a:pt x="308" y="791"/>
                  </a:lnTo>
                  <a:lnTo>
                    <a:pt x="309" y="792"/>
                  </a:lnTo>
                  <a:lnTo>
                    <a:pt x="310" y="794"/>
                  </a:lnTo>
                  <a:lnTo>
                    <a:pt x="311" y="797"/>
                  </a:lnTo>
                  <a:lnTo>
                    <a:pt x="310" y="799"/>
                  </a:lnTo>
                  <a:lnTo>
                    <a:pt x="307" y="798"/>
                  </a:lnTo>
                  <a:lnTo>
                    <a:pt x="303" y="796"/>
                  </a:lnTo>
                  <a:lnTo>
                    <a:pt x="300" y="794"/>
                  </a:lnTo>
                  <a:lnTo>
                    <a:pt x="299" y="796"/>
                  </a:lnTo>
                  <a:lnTo>
                    <a:pt x="299" y="798"/>
                  </a:lnTo>
                  <a:lnTo>
                    <a:pt x="298" y="801"/>
                  </a:lnTo>
                  <a:lnTo>
                    <a:pt x="297" y="802"/>
                  </a:lnTo>
                  <a:lnTo>
                    <a:pt x="289" y="803"/>
                  </a:lnTo>
                  <a:lnTo>
                    <a:pt x="284" y="803"/>
                  </a:lnTo>
                  <a:lnTo>
                    <a:pt x="280" y="802"/>
                  </a:lnTo>
                  <a:lnTo>
                    <a:pt x="278" y="801"/>
                  </a:lnTo>
                  <a:lnTo>
                    <a:pt x="276" y="799"/>
                  </a:lnTo>
                  <a:lnTo>
                    <a:pt x="274" y="798"/>
                  </a:lnTo>
                  <a:lnTo>
                    <a:pt x="272" y="796"/>
                  </a:lnTo>
                  <a:lnTo>
                    <a:pt x="269" y="796"/>
                  </a:lnTo>
                  <a:lnTo>
                    <a:pt x="267" y="797"/>
                  </a:lnTo>
                  <a:lnTo>
                    <a:pt x="265" y="799"/>
                  </a:lnTo>
                  <a:lnTo>
                    <a:pt x="263" y="801"/>
                  </a:lnTo>
                  <a:lnTo>
                    <a:pt x="260" y="800"/>
                  </a:lnTo>
                  <a:lnTo>
                    <a:pt x="260" y="801"/>
                  </a:lnTo>
                  <a:lnTo>
                    <a:pt x="258" y="803"/>
                  </a:lnTo>
                  <a:lnTo>
                    <a:pt x="256" y="805"/>
                  </a:lnTo>
                  <a:lnTo>
                    <a:pt x="255" y="807"/>
                  </a:lnTo>
                  <a:lnTo>
                    <a:pt x="253" y="806"/>
                  </a:lnTo>
                  <a:lnTo>
                    <a:pt x="251" y="805"/>
                  </a:lnTo>
                  <a:lnTo>
                    <a:pt x="249" y="803"/>
                  </a:lnTo>
                  <a:lnTo>
                    <a:pt x="247" y="802"/>
                  </a:lnTo>
                  <a:lnTo>
                    <a:pt x="246" y="803"/>
                  </a:lnTo>
                  <a:lnTo>
                    <a:pt x="245" y="804"/>
                  </a:lnTo>
                  <a:lnTo>
                    <a:pt x="244" y="804"/>
                  </a:lnTo>
                  <a:lnTo>
                    <a:pt x="242" y="805"/>
                  </a:lnTo>
                  <a:lnTo>
                    <a:pt x="241" y="804"/>
                  </a:lnTo>
                  <a:lnTo>
                    <a:pt x="239" y="803"/>
                  </a:lnTo>
                  <a:lnTo>
                    <a:pt x="238" y="801"/>
                  </a:lnTo>
                  <a:lnTo>
                    <a:pt x="237" y="799"/>
                  </a:lnTo>
                  <a:lnTo>
                    <a:pt x="236" y="799"/>
                  </a:lnTo>
                  <a:lnTo>
                    <a:pt x="235" y="799"/>
                  </a:lnTo>
                  <a:lnTo>
                    <a:pt x="234" y="799"/>
                  </a:lnTo>
                  <a:lnTo>
                    <a:pt x="233" y="799"/>
                  </a:lnTo>
                  <a:lnTo>
                    <a:pt x="231" y="800"/>
                  </a:lnTo>
                  <a:lnTo>
                    <a:pt x="230" y="801"/>
                  </a:lnTo>
                  <a:lnTo>
                    <a:pt x="228" y="802"/>
                  </a:lnTo>
                  <a:lnTo>
                    <a:pt x="227" y="803"/>
                  </a:lnTo>
                  <a:lnTo>
                    <a:pt x="225" y="804"/>
                  </a:lnTo>
                  <a:lnTo>
                    <a:pt x="223" y="804"/>
                  </a:lnTo>
                  <a:lnTo>
                    <a:pt x="220" y="805"/>
                  </a:lnTo>
                  <a:lnTo>
                    <a:pt x="220" y="807"/>
                  </a:lnTo>
                  <a:lnTo>
                    <a:pt x="222" y="808"/>
                  </a:lnTo>
                  <a:lnTo>
                    <a:pt x="223" y="808"/>
                  </a:lnTo>
                  <a:lnTo>
                    <a:pt x="225" y="808"/>
                  </a:lnTo>
                  <a:lnTo>
                    <a:pt x="227" y="808"/>
                  </a:lnTo>
                  <a:lnTo>
                    <a:pt x="229" y="807"/>
                  </a:lnTo>
                  <a:lnTo>
                    <a:pt x="232" y="807"/>
                  </a:lnTo>
                  <a:lnTo>
                    <a:pt x="234" y="807"/>
                  </a:lnTo>
                  <a:lnTo>
                    <a:pt x="236" y="807"/>
                  </a:lnTo>
                  <a:lnTo>
                    <a:pt x="238" y="807"/>
                  </a:lnTo>
                  <a:lnTo>
                    <a:pt x="240" y="807"/>
                  </a:lnTo>
                  <a:lnTo>
                    <a:pt x="242" y="807"/>
                  </a:lnTo>
                  <a:lnTo>
                    <a:pt x="245" y="808"/>
                  </a:lnTo>
                  <a:lnTo>
                    <a:pt x="247" y="809"/>
                  </a:lnTo>
                  <a:lnTo>
                    <a:pt x="249" y="810"/>
                  </a:lnTo>
                  <a:lnTo>
                    <a:pt x="251" y="811"/>
                  </a:lnTo>
                  <a:lnTo>
                    <a:pt x="252" y="814"/>
                  </a:lnTo>
                  <a:lnTo>
                    <a:pt x="253" y="817"/>
                  </a:lnTo>
                  <a:lnTo>
                    <a:pt x="254" y="821"/>
                  </a:lnTo>
                  <a:lnTo>
                    <a:pt x="258" y="822"/>
                  </a:lnTo>
                  <a:lnTo>
                    <a:pt x="260" y="821"/>
                  </a:lnTo>
                  <a:lnTo>
                    <a:pt x="262" y="821"/>
                  </a:lnTo>
                  <a:lnTo>
                    <a:pt x="265" y="819"/>
                  </a:lnTo>
                  <a:lnTo>
                    <a:pt x="266" y="819"/>
                  </a:lnTo>
                  <a:lnTo>
                    <a:pt x="265" y="816"/>
                  </a:lnTo>
                  <a:lnTo>
                    <a:pt x="264" y="815"/>
                  </a:lnTo>
                  <a:lnTo>
                    <a:pt x="263" y="813"/>
                  </a:lnTo>
                  <a:lnTo>
                    <a:pt x="262" y="811"/>
                  </a:lnTo>
                  <a:lnTo>
                    <a:pt x="265" y="813"/>
                  </a:lnTo>
                  <a:lnTo>
                    <a:pt x="269" y="813"/>
                  </a:lnTo>
                  <a:lnTo>
                    <a:pt x="269" y="810"/>
                  </a:lnTo>
                  <a:lnTo>
                    <a:pt x="270" y="807"/>
                  </a:lnTo>
                  <a:lnTo>
                    <a:pt x="271" y="806"/>
                  </a:lnTo>
                  <a:lnTo>
                    <a:pt x="274" y="805"/>
                  </a:lnTo>
                  <a:lnTo>
                    <a:pt x="288" y="807"/>
                  </a:lnTo>
                  <a:lnTo>
                    <a:pt x="289" y="807"/>
                  </a:lnTo>
                  <a:lnTo>
                    <a:pt x="291" y="807"/>
                  </a:lnTo>
                  <a:lnTo>
                    <a:pt x="294" y="807"/>
                  </a:lnTo>
                  <a:lnTo>
                    <a:pt x="297" y="806"/>
                  </a:lnTo>
                  <a:lnTo>
                    <a:pt x="300" y="805"/>
                  </a:lnTo>
                  <a:lnTo>
                    <a:pt x="303" y="805"/>
                  </a:lnTo>
                  <a:lnTo>
                    <a:pt x="305" y="805"/>
                  </a:lnTo>
                  <a:lnTo>
                    <a:pt x="307" y="807"/>
                  </a:lnTo>
                  <a:lnTo>
                    <a:pt x="307" y="819"/>
                  </a:lnTo>
                  <a:lnTo>
                    <a:pt x="305" y="821"/>
                  </a:lnTo>
                  <a:lnTo>
                    <a:pt x="304" y="823"/>
                  </a:lnTo>
                  <a:lnTo>
                    <a:pt x="301" y="824"/>
                  </a:lnTo>
                  <a:lnTo>
                    <a:pt x="298" y="824"/>
                  </a:lnTo>
                  <a:lnTo>
                    <a:pt x="297" y="830"/>
                  </a:lnTo>
                  <a:lnTo>
                    <a:pt x="295" y="833"/>
                  </a:lnTo>
                  <a:lnTo>
                    <a:pt x="293" y="836"/>
                  </a:lnTo>
                  <a:lnTo>
                    <a:pt x="291" y="838"/>
                  </a:lnTo>
                  <a:lnTo>
                    <a:pt x="289" y="840"/>
                  </a:lnTo>
                  <a:lnTo>
                    <a:pt x="287" y="843"/>
                  </a:lnTo>
                  <a:lnTo>
                    <a:pt x="286" y="846"/>
                  </a:lnTo>
                  <a:lnTo>
                    <a:pt x="285" y="851"/>
                  </a:lnTo>
                  <a:lnTo>
                    <a:pt x="285" y="853"/>
                  </a:lnTo>
                  <a:lnTo>
                    <a:pt x="283" y="855"/>
                  </a:lnTo>
                  <a:lnTo>
                    <a:pt x="281" y="857"/>
                  </a:lnTo>
                  <a:lnTo>
                    <a:pt x="279" y="858"/>
                  </a:lnTo>
                  <a:lnTo>
                    <a:pt x="278" y="855"/>
                  </a:lnTo>
                  <a:lnTo>
                    <a:pt x="277" y="854"/>
                  </a:lnTo>
                  <a:lnTo>
                    <a:pt x="278" y="853"/>
                  </a:lnTo>
                  <a:lnTo>
                    <a:pt x="279" y="851"/>
                  </a:lnTo>
                  <a:lnTo>
                    <a:pt x="274" y="851"/>
                  </a:lnTo>
                  <a:lnTo>
                    <a:pt x="272" y="851"/>
                  </a:lnTo>
                  <a:lnTo>
                    <a:pt x="270" y="851"/>
                  </a:lnTo>
                  <a:lnTo>
                    <a:pt x="269" y="852"/>
                  </a:lnTo>
                  <a:lnTo>
                    <a:pt x="266" y="854"/>
                  </a:lnTo>
                  <a:lnTo>
                    <a:pt x="264" y="857"/>
                  </a:lnTo>
                  <a:lnTo>
                    <a:pt x="262" y="860"/>
                  </a:lnTo>
                  <a:lnTo>
                    <a:pt x="261" y="863"/>
                  </a:lnTo>
                  <a:lnTo>
                    <a:pt x="259" y="867"/>
                  </a:lnTo>
                  <a:lnTo>
                    <a:pt x="257" y="870"/>
                  </a:lnTo>
                  <a:lnTo>
                    <a:pt x="254" y="873"/>
                  </a:lnTo>
                  <a:lnTo>
                    <a:pt x="252" y="875"/>
                  </a:lnTo>
                  <a:lnTo>
                    <a:pt x="250" y="876"/>
                  </a:lnTo>
                  <a:lnTo>
                    <a:pt x="247" y="876"/>
                  </a:lnTo>
                  <a:lnTo>
                    <a:pt x="245" y="876"/>
                  </a:lnTo>
                  <a:lnTo>
                    <a:pt x="243" y="876"/>
                  </a:lnTo>
                  <a:lnTo>
                    <a:pt x="241" y="876"/>
                  </a:lnTo>
                  <a:lnTo>
                    <a:pt x="239" y="876"/>
                  </a:lnTo>
                  <a:lnTo>
                    <a:pt x="238" y="877"/>
                  </a:lnTo>
                  <a:lnTo>
                    <a:pt x="238" y="878"/>
                  </a:lnTo>
                  <a:lnTo>
                    <a:pt x="239" y="880"/>
                  </a:lnTo>
                  <a:lnTo>
                    <a:pt x="240" y="882"/>
                  </a:lnTo>
                  <a:lnTo>
                    <a:pt x="242" y="882"/>
                  </a:lnTo>
                  <a:lnTo>
                    <a:pt x="243" y="883"/>
                  </a:lnTo>
                  <a:lnTo>
                    <a:pt x="243" y="886"/>
                  </a:lnTo>
                  <a:lnTo>
                    <a:pt x="243" y="888"/>
                  </a:lnTo>
                  <a:lnTo>
                    <a:pt x="243" y="890"/>
                  </a:lnTo>
                  <a:lnTo>
                    <a:pt x="242" y="892"/>
                  </a:lnTo>
                  <a:lnTo>
                    <a:pt x="241" y="893"/>
                  </a:lnTo>
                  <a:lnTo>
                    <a:pt x="240" y="894"/>
                  </a:lnTo>
                  <a:lnTo>
                    <a:pt x="239" y="895"/>
                  </a:lnTo>
                  <a:lnTo>
                    <a:pt x="237" y="896"/>
                  </a:lnTo>
                  <a:lnTo>
                    <a:pt x="239" y="899"/>
                  </a:lnTo>
                  <a:lnTo>
                    <a:pt x="239" y="901"/>
                  </a:lnTo>
                  <a:lnTo>
                    <a:pt x="239" y="903"/>
                  </a:lnTo>
                  <a:lnTo>
                    <a:pt x="241" y="904"/>
                  </a:lnTo>
                  <a:lnTo>
                    <a:pt x="240" y="906"/>
                  </a:lnTo>
                  <a:lnTo>
                    <a:pt x="240" y="909"/>
                  </a:lnTo>
                  <a:lnTo>
                    <a:pt x="240" y="911"/>
                  </a:lnTo>
                  <a:lnTo>
                    <a:pt x="240" y="913"/>
                  </a:lnTo>
                  <a:lnTo>
                    <a:pt x="241" y="915"/>
                  </a:lnTo>
                  <a:lnTo>
                    <a:pt x="241" y="918"/>
                  </a:lnTo>
                  <a:lnTo>
                    <a:pt x="242" y="920"/>
                  </a:lnTo>
                  <a:lnTo>
                    <a:pt x="242" y="923"/>
                  </a:lnTo>
                  <a:lnTo>
                    <a:pt x="242" y="928"/>
                  </a:lnTo>
                  <a:lnTo>
                    <a:pt x="241" y="932"/>
                  </a:lnTo>
                  <a:lnTo>
                    <a:pt x="240" y="934"/>
                  </a:lnTo>
                  <a:lnTo>
                    <a:pt x="239" y="934"/>
                  </a:lnTo>
                  <a:lnTo>
                    <a:pt x="237" y="935"/>
                  </a:lnTo>
                  <a:lnTo>
                    <a:pt x="236" y="936"/>
                  </a:lnTo>
                  <a:lnTo>
                    <a:pt x="235" y="937"/>
                  </a:lnTo>
                  <a:lnTo>
                    <a:pt x="234" y="939"/>
                  </a:lnTo>
                  <a:lnTo>
                    <a:pt x="235" y="941"/>
                  </a:lnTo>
                  <a:lnTo>
                    <a:pt x="237" y="942"/>
                  </a:lnTo>
                  <a:lnTo>
                    <a:pt x="238" y="944"/>
                  </a:lnTo>
                  <a:lnTo>
                    <a:pt x="240" y="945"/>
                  </a:lnTo>
                  <a:lnTo>
                    <a:pt x="241" y="947"/>
                  </a:lnTo>
                  <a:lnTo>
                    <a:pt x="241" y="949"/>
                  </a:lnTo>
                  <a:lnTo>
                    <a:pt x="242" y="951"/>
                  </a:lnTo>
                  <a:lnTo>
                    <a:pt x="242" y="953"/>
                  </a:lnTo>
                  <a:lnTo>
                    <a:pt x="241" y="954"/>
                  </a:lnTo>
                  <a:lnTo>
                    <a:pt x="239" y="957"/>
                  </a:lnTo>
                  <a:lnTo>
                    <a:pt x="237" y="960"/>
                  </a:lnTo>
                  <a:lnTo>
                    <a:pt x="236" y="961"/>
                  </a:lnTo>
                  <a:lnTo>
                    <a:pt x="237" y="962"/>
                  </a:lnTo>
                  <a:lnTo>
                    <a:pt x="239" y="964"/>
                  </a:lnTo>
                  <a:lnTo>
                    <a:pt x="241" y="965"/>
                  </a:lnTo>
                  <a:lnTo>
                    <a:pt x="242" y="966"/>
                  </a:lnTo>
                  <a:lnTo>
                    <a:pt x="242" y="968"/>
                  </a:lnTo>
                  <a:lnTo>
                    <a:pt x="242" y="971"/>
                  </a:lnTo>
                  <a:lnTo>
                    <a:pt x="243" y="974"/>
                  </a:lnTo>
                  <a:lnTo>
                    <a:pt x="243" y="976"/>
                  </a:lnTo>
                  <a:lnTo>
                    <a:pt x="239" y="978"/>
                  </a:lnTo>
                  <a:lnTo>
                    <a:pt x="238" y="980"/>
                  </a:lnTo>
                  <a:lnTo>
                    <a:pt x="238" y="981"/>
                  </a:lnTo>
                  <a:lnTo>
                    <a:pt x="238" y="982"/>
                  </a:lnTo>
                  <a:lnTo>
                    <a:pt x="238" y="987"/>
                  </a:lnTo>
                  <a:lnTo>
                    <a:pt x="238" y="989"/>
                  </a:lnTo>
                  <a:lnTo>
                    <a:pt x="237" y="990"/>
                  </a:lnTo>
                  <a:lnTo>
                    <a:pt x="237" y="992"/>
                  </a:lnTo>
                  <a:lnTo>
                    <a:pt x="237" y="993"/>
                  </a:lnTo>
                  <a:lnTo>
                    <a:pt x="238" y="995"/>
                  </a:lnTo>
                  <a:lnTo>
                    <a:pt x="239" y="997"/>
                  </a:lnTo>
                  <a:lnTo>
                    <a:pt x="239" y="999"/>
                  </a:lnTo>
                  <a:lnTo>
                    <a:pt x="239" y="1002"/>
                  </a:lnTo>
                  <a:lnTo>
                    <a:pt x="239" y="1005"/>
                  </a:lnTo>
                  <a:lnTo>
                    <a:pt x="239" y="1008"/>
                  </a:lnTo>
                  <a:lnTo>
                    <a:pt x="237" y="1011"/>
                  </a:lnTo>
                  <a:lnTo>
                    <a:pt x="235" y="1014"/>
                  </a:lnTo>
                  <a:lnTo>
                    <a:pt x="234" y="1018"/>
                  </a:lnTo>
                  <a:lnTo>
                    <a:pt x="233" y="1022"/>
                  </a:lnTo>
                  <a:lnTo>
                    <a:pt x="232" y="1026"/>
                  </a:lnTo>
                  <a:lnTo>
                    <a:pt x="231" y="1031"/>
                  </a:lnTo>
                  <a:lnTo>
                    <a:pt x="230" y="1035"/>
                  </a:lnTo>
                  <a:lnTo>
                    <a:pt x="229" y="1038"/>
                  </a:lnTo>
                  <a:lnTo>
                    <a:pt x="228" y="1042"/>
                  </a:lnTo>
                  <a:lnTo>
                    <a:pt x="225" y="1048"/>
                  </a:lnTo>
                  <a:lnTo>
                    <a:pt x="223" y="1052"/>
                  </a:lnTo>
                  <a:lnTo>
                    <a:pt x="222" y="1055"/>
                  </a:lnTo>
                  <a:lnTo>
                    <a:pt x="222" y="1057"/>
                  </a:lnTo>
                  <a:lnTo>
                    <a:pt x="223" y="1059"/>
                  </a:lnTo>
                  <a:lnTo>
                    <a:pt x="223" y="1063"/>
                  </a:lnTo>
                  <a:lnTo>
                    <a:pt x="223" y="1067"/>
                  </a:lnTo>
                  <a:lnTo>
                    <a:pt x="223" y="1073"/>
                  </a:lnTo>
                  <a:lnTo>
                    <a:pt x="222" y="1074"/>
                  </a:lnTo>
                  <a:lnTo>
                    <a:pt x="218" y="1077"/>
                  </a:lnTo>
                  <a:lnTo>
                    <a:pt x="215" y="1081"/>
                  </a:lnTo>
                  <a:lnTo>
                    <a:pt x="213" y="1084"/>
                  </a:lnTo>
                  <a:lnTo>
                    <a:pt x="210" y="1083"/>
                  </a:lnTo>
                  <a:lnTo>
                    <a:pt x="207" y="1080"/>
                  </a:lnTo>
                  <a:lnTo>
                    <a:pt x="204" y="1078"/>
                  </a:lnTo>
                  <a:lnTo>
                    <a:pt x="203" y="1076"/>
                  </a:lnTo>
                  <a:lnTo>
                    <a:pt x="201" y="1076"/>
                  </a:lnTo>
                  <a:lnTo>
                    <a:pt x="199" y="1078"/>
                  </a:lnTo>
                  <a:lnTo>
                    <a:pt x="197" y="1078"/>
                  </a:lnTo>
                  <a:lnTo>
                    <a:pt x="195" y="1080"/>
                  </a:lnTo>
                  <a:lnTo>
                    <a:pt x="193" y="1080"/>
                  </a:lnTo>
                  <a:lnTo>
                    <a:pt x="192" y="1081"/>
                  </a:lnTo>
                  <a:lnTo>
                    <a:pt x="189" y="1081"/>
                  </a:lnTo>
                  <a:lnTo>
                    <a:pt x="187" y="1080"/>
                  </a:lnTo>
                  <a:lnTo>
                    <a:pt x="185" y="1080"/>
                  </a:lnTo>
                  <a:lnTo>
                    <a:pt x="184" y="1080"/>
                  </a:lnTo>
                  <a:lnTo>
                    <a:pt x="182" y="1080"/>
                  </a:lnTo>
                  <a:lnTo>
                    <a:pt x="181" y="1080"/>
                  </a:lnTo>
                  <a:lnTo>
                    <a:pt x="179" y="1080"/>
                  </a:lnTo>
                  <a:lnTo>
                    <a:pt x="178" y="1081"/>
                  </a:lnTo>
                  <a:lnTo>
                    <a:pt x="176" y="1082"/>
                  </a:lnTo>
                  <a:lnTo>
                    <a:pt x="175" y="1082"/>
                  </a:lnTo>
                  <a:lnTo>
                    <a:pt x="171" y="1082"/>
                  </a:lnTo>
                  <a:lnTo>
                    <a:pt x="169" y="1083"/>
                  </a:lnTo>
                  <a:lnTo>
                    <a:pt x="167" y="1084"/>
                  </a:lnTo>
                  <a:lnTo>
                    <a:pt x="165" y="1086"/>
                  </a:lnTo>
                  <a:lnTo>
                    <a:pt x="166" y="1088"/>
                  </a:lnTo>
                  <a:lnTo>
                    <a:pt x="166" y="1090"/>
                  </a:lnTo>
                  <a:lnTo>
                    <a:pt x="166" y="1092"/>
                  </a:lnTo>
                  <a:lnTo>
                    <a:pt x="166" y="1093"/>
                  </a:lnTo>
                  <a:lnTo>
                    <a:pt x="165" y="1095"/>
                  </a:lnTo>
                  <a:lnTo>
                    <a:pt x="164" y="1095"/>
                  </a:lnTo>
                  <a:lnTo>
                    <a:pt x="163" y="1095"/>
                  </a:lnTo>
                  <a:lnTo>
                    <a:pt x="160" y="1094"/>
                  </a:lnTo>
                  <a:lnTo>
                    <a:pt x="156" y="1094"/>
                  </a:lnTo>
                  <a:lnTo>
                    <a:pt x="153" y="1095"/>
                  </a:lnTo>
                  <a:lnTo>
                    <a:pt x="150" y="1096"/>
                  </a:lnTo>
                  <a:lnTo>
                    <a:pt x="149" y="1097"/>
                  </a:lnTo>
                  <a:lnTo>
                    <a:pt x="148" y="1099"/>
                  </a:lnTo>
                  <a:lnTo>
                    <a:pt x="147" y="1101"/>
                  </a:lnTo>
                  <a:lnTo>
                    <a:pt x="147" y="1104"/>
                  </a:lnTo>
                  <a:lnTo>
                    <a:pt x="147" y="1108"/>
                  </a:lnTo>
                  <a:lnTo>
                    <a:pt x="147" y="1112"/>
                  </a:lnTo>
                  <a:lnTo>
                    <a:pt x="148" y="1115"/>
                  </a:lnTo>
                  <a:lnTo>
                    <a:pt x="148" y="1118"/>
                  </a:lnTo>
                  <a:lnTo>
                    <a:pt x="149" y="1121"/>
                  </a:lnTo>
                  <a:lnTo>
                    <a:pt x="150" y="1124"/>
                  </a:lnTo>
                  <a:lnTo>
                    <a:pt x="150" y="1127"/>
                  </a:lnTo>
                  <a:lnTo>
                    <a:pt x="151" y="1130"/>
                  </a:lnTo>
                  <a:lnTo>
                    <a:pt x="151" y="1133"/>
                  </a:lnTo>
                  <a:lnTo>
                    <a:pt x="151" y="1135"/>
                  </a:lnTo>
                  <a:lnTo>
                    <a:pt x="150" y="1137"/>
                  </a:lnTo>
                  <a:lnTo>
                    <a:pt x="149" y="1138"/>
                  </a:lnTo>
                  <a:lnTo>
                    <a:pt x="147" y="1140"/>
                  </a:lnTo>
                  <a:lnTo>
                    <a:pt x="145" y="1141"/>
                  </a:lnTo>
                  <a:lnTo>
                    <a:pt x="144" y="1142"/>
                  </a:lnTo>
                  <a:lnTo>
                    <a:pt x="143" y="1144"/>
                  </a:lnTo>
                  <a:lnTo>
                    <a:pt x="142" y="1146"/>
                  </a:lnTo>
                  <a:lnTo>
                    <a:pt x="140" y="1146"/>
                  </a:lnTo>
                  <a:lnTo>
                    <a:pt x="138" y="1146"/>
                  </a:lnTo>
                  <a:lnTo>
                    <a:pt x="135" y="1146"/>
                  </a:lnTo>
                  <a:lnTo>
                    <a:pt x="133" y="1146"/>
                  </a:lnTo>
                  <a:lnTo>
                    <a:pt x="130" y="1146"/>
                  </a:lnTo>
                  <a:lnTo>
                    <a:pt x="127" y="1146"/>
                  </a:lnTo>
                  <a:lnTo>
                    <a:pt x="124" y="1146"/>
                  </a:lnTo>
                  <a:lnTo>
                    <a:pt x="120" y="1146"/>
                  </a:lnTo>
                  <a:lnTo>
                    <a:pt x="117" y="1147"/>
                  </a:lnTo>
                  <a:lnTo>
                    <a:pt x="114" y="1148"/>
                  </a:lnTo>
                  <a:lnTo>
                    <a:pt x="110" y="1149"/>
                  </a:lnTo>
                  <a:lnTo>
                    <a:pt x="108" y="1151"/>
                  </a:lnTo>
                  <a:lnTo>
                    <a:pt x="105" y="1152"/>
                  </a:lnTo>
                  <a:lnTo>
                    <a:pt x="102" y="1153"/>
                  </a:lnTo>
                  <a:lnTo>
                    <a:pt x="99" y="1153"/>
                  </a:lnTo>
                  <a:lnTo>
                    <a:pt x="97" y="1151"/>
                  </a:lnTo>
                  <a:lnTo>
                    <a:pt x="94" y="1150"/>
                  </a:lnTo>
                  <a:lnTo>
                    <a:pt x="92" y="1150"/>
                  </a:lnTo>
                  <a:lnTo>
                    <a:pt x="90" y="1151"/>
                  </a:lnTo>
                  <a:lnTo>
                    <a:pt x="86" y="1150"/>
                  </a:lnTo>
                  <a:lnTo>
                    <a:pt x="81" y="1148"/>
                  </a:lnTo>
                  <a:lnTo>
                    <a:pt x="81" y="1146"/>
                  </a:lnTo>
                  <a:lnTo>
                    <a:pt x="82" y="1144"/>
                  </a:lnTo>
                  <a:lnTo>
                    <a:pt x="83" y="1142"/>
                  </a:lnTo>
                  <a:lnTo>
                    <a:pt x="84" y="1141"/>
                  </a:lnTo>
                  <a:lnTo>
                    <a:pt x="85" y="1138"/>
                  </a:lnTo>
                  <a:lnTo>
                    <a:pt x="85" y="1135"/>
                  </a:lnTo>
                  <a:lnTo>
                    <a:pt x="86" y="1131"/>
                  </a:lnTo>
                  <a:lnTo>
                    <a:pt x="87" y="1126"/>
                  </a:lnTo>
                  <a:lnTo>
                    <a:pt x="87" y="1123"/>
                  </a:lnTo>
                  <a:lnTo>
                    <a:pt x="86" y="1120"/>
                  </a:lnTo>
                  <a:lnTo>
                    <a:pt x="84" y="1119"/>
                  </a:lnTo>
                  <a:lnTo>
                    <a:pt x="80" y="1111"/>
                  </a:lnTo>
                  <a:lnTo>
                    <a:pt x="75" y="1103"/>
                  </a:lnTo>
                  <a:lnTo>
                    <a:pt x="71" y="1095"/>
                  </a:lnTo>
                  <a:lnTo>
                    <a:pt x="66" y="1088"/>
                  </a:lnTo>
                  <a:lnTo>
                    <a:pt x="63" y="1082"/>
                  </a:lnTo>
                  <a:lnTo>
                    <a:pt x="62" y="1077"/>
                  </a:lnTo>
                  <a:lnTo>
                    <a:pt x="62" y="1074"/>
                  </a:lnTo>
                  <a:lnTo>
                    <a:pt x="64" y="1074"/>
                  </a:lnTo>
                  <a:lnTo>
                    <a:pt x="68" y="1076"/>
                  </a:lnTo>
                  <a:lnTo>
                    <a:pt x="71" y="1076"/>
                  </a:lnTo>
                  <a:lnTo>
                    <a:pt x="72" y="1076"/>
                  </a:lnTo>
                  <a:lnTo>
                    <a:pt x="74" y="1076"/>
                  </a:lnTo>
                  <a:lnTo>
                    <a:pt x="74" y="1073"/>
                  </a:lnTo>
                  <a:lnTo>
                    <a:pt x="73" y="1070"/>
                  </a:lnTo>
                  <a:lnTo>
                    <a:pt x="71" y="1068"/>
                  </a:lnTo>
                  <a:lnTo>
                    <a:pt x="69" y="1066"/>
                  </a:lnTo>
                  <a:lnTo>
                    <a:pt x="68" y="1065"/>
                  </a:lnTo>
                  <a:lnTo>
                    <a:pt x="68" y="1063"/>
                  </a:lnTo>
                  <a:lnTo>
                    <a:pt x="70" y="1061"/>
                  </a:lnTo>
                  <a:lnTo>
                    <a:pt x="74" y="1059"/>
                  </a:lnTo>
                  <a:lnTo>
                    <a:pt x="76" y="1059"/>
                  </a:lnTo>
                  <a:lnTo>
                    <a:pt x="78" y="1057"/>
                  </a:lnTo>
                  <a:lnTo>
                    <a:pt x="81" y="1054"/>
                  </a:lnTo>
                  <a:lnTo>
                    <a:pt x="81" y="1049"/>
                  </a:lnTo>
                  <a:lnTo>
                    <a:pt x="81" y="1046"/>
                  </a:lnTo>
                  <a:lnTo>
                    <a:pt x="81" y="1045"/>
                  </a:lnTo>
                  <a:lnTo>
                    <a:pt x="80" y="1046"/>
                  </a:lnTo>
                  <a:lnTo>
                    <a:pt x="79" y="1047"/>
                  </a:lnTo>
                  <a:lnTo>
                    <a:pt x="77" y="1047"/>
                  </a:lnTo>
                  <a:lnTo>
                    <a:pt x="74" y="1046"/>
                  </a:lnTo>
                  <a:lnTo>
                    <a:pt x="71" y="1044"/>
                  </a:lnTo>
                  <a:lnTo>
                    <a:pt x="67" y="1038"/>
                  </a:lnTo>
                  <a:lnTo>
                    <a:pt x="64" y="1034"/>
                  </a:lnTo>
                  <a:lnTo>
                    <a:pt x="61" y="1029"/>
                  </a:lnTo>
                  <a:lnTo>
                    <a:pt x="58" y="1024"/>
                  </a:lnTo>
                  <a:lnTo>
                    <a:pt x="54" y="1019"/>
                  </a:lnTo>
                  <a:lnTo>
                    <a:pt x="51" y="1013"/>
                  </a:lnTo>
                  <a:lnTo>
                    <a:pt x="48" y="1007"/>
                  </a:lnTo>
                  <a:lnTo>
                    <a:pt x="45" y="1001"/>
                  </a:lnTo>
                  <a:lnTo>
                    <a:pt x="43" y="995"/>
                  </a:lnTo>
                  <a:lnTo>
                    <a:pt x="41" y="993"/>
                  </a:lnTo>
                  <a:lnTo>
                    <a:pt x="39" y="990"/>
                  </a:lnTo>
                  <a:lnTo>
                    <a:pt x="38" y="987"/>
                  </a:lnTo>
                  <a:lnTo>
                    <a:pt x="36" y="986"/>
                  </a:lnTo>
                  <a:lnTo>
                    <a:pt x="36" y="984"/>
                  </a:lnTo>
                  <a:lnTo>
                    <a:pt x="35" y="982"/>
                  </a:lnTo>
                  <a:lnTo>
                    <a:pt x="35" y="980"/>
                  </a:lnTo>
                  <a:lnTo>
                    <a:pt x="34" y="979"/>
                  </a:lnTo>
                  <a:lnTo>
                    <a:pt x="34" y="978"/>
                  </a:lnTo>
                  <a:lnTo>
                    <a:pt x="33" y="976"/>
                  </a:lnTo>
                  <a:lnTo>
                    <a:pt x="33" y="975"/>
                  </a:lnTo>
                  <a:lnTo>
                    <a:pt x="33" y="974"/>
                  </a:lnTo>
                  <a:lnTo>
                    <a:pt x="32" y="970"/>
                  </a:lnTo>
                  <a:lnTo>
                    <a:pt x="31" y="968"/>
                  </a:lnTo>
                  <a:lnTo>
                    <a:pt x="29" y="967"/>
                  </a:lnTo>
                  <a:lnTo>
                    <a:pt x="26" y="965"/>
                  </a:lnTo>
                  <a:lnTo>
                    <a:pt x="26" y="963"/>
                  </a:lnTo>
                  <a:lnTo>
                    <a:pt x="26" y="961"/>
                  </a:lnTo>
                  <a:lnTo>
                    <a:pt x="26" y="959"/>
                  </a:lnTo>
                  <a:lnTo>
                    <a:pt x="27" y="959"/>
                  </a:lnTo>
                  <a:lnTo>
                    <a:pt x="26" y="956"/>
                  </a:lnTo>
                  <a:lnTo>
                    <a:pt x="26" y="954"/>
                  </a:lnTo>
                  <a:lnTo>
                    <a:pt x="26" y="952"/>
                  </a:lnTo>
                  <a:lnTo>
                    <a:pt x="26" y="950"/>
                  </a:lnTo>
                  <a:lnTo>
                    <a:pt x="26" y="949"/>
                  </a:lnTo>
                  <a:lnTo>
                    <a:pt x="26" y="947"/>
                  </a:lnTo>
                  <a:lnTo>
                    <a:pt x="26" y="946"/>
                  </a:lnTo>
                  <a:lnTo>
                    <a:pt x="27" y="944"/>
                  </a:lnTo>
                  <a:lnTo>
                    <a:pt x="25" y="944"/>
                  </a:lnTo>
                  <a:lnTo>
                    <a:pt x="23" y="943"/>
                  </a:lnTo>
                  <a:lnTo>
                    <a:pt x="22" y="943"/>
                  </a:lnTo>
                  <a:lnTo>
                    <a:pt x="21" y="943"/>
                  </a:lnTo>
                  <a:lnTo>
                    <a:pt x="20" y="943"/>
                  </a:lnTo>
                  <a:lnTo>
                    <a:pt x="18" y="943"/>
                  </a:lnTo>
                  <a:lnTo>
                    <a:pt x="16" y="944"/>
                  </a:lnTo>
                  <a:lnTo>
                    <a:pt x="14" y="944"/>
                  </a:lnTo>
                  <a:lnTo>
                    <a:pt x="14" y="941"/>
                  </a:lnTo>
                  <a:lnTo>
                    <a:pt x="14" y="938"/>
                  </a:lnTo>
                  <a:lnTo>
                    <a:pt x="13" y="936"/>
                  </a:lnTo>
                  <a:lnTo>
                    <a:pt x="13" y="934"/>
                  </a:lnTo>
                  <a:lnTo>
                    <a:pt x="12" y="932"/>
                  </a:lnTo>
                  <a:lnTo>
                    <a:pt x="13" y="930"/>
                  </a:lnTo>
                  <a:lnTo>
                    <a:pt x="14" y="928"/>
                  </a:lnTo>
                  <a:lnTo>
                    <a:pt x="16" y="926"/>
                  </a:lnTo>
                  <a:lnTo>
                    <a:pt x="14" y="928"/>
                  </a:lnTo>
                  <a:lnTo>
                    <a:pt x="17" y="927"/>
                  </a:lnTo>
                  <a:lnTo>
                    <a:pt x="19" y="925"/>
                  </a:lnTo>
                  <a:lnTo>
                    <a:pt x="19" y="924"/>
                  </a:lnTo>
                  <a:lnTo>
                    <a:pt x="18" y="923"/>
                  </a:lnTo>
                  <a:lnTo>
                    <a:pt x="18" y="920"/>
                  </a:lnTo>
                  <a:lnTo>
                    <a:pt x="17" y="917"/>
                  </a:lnTo>
                  <a:lnTo>
                    <a:pt x="16" y="916"/>
                  </a:lnTo>
                  <a:lnTo>
                    <a:pt x="16" y="915"/>
                  </a:lnTo>
                  <a:lnTo>
                    <a:pt x="10" y="914"/>
                  </a:lnTo>
                  <a:lnTo>
                    <a:pt x="6" y="913"/>
                  </a:lnTo>
                  <a:lnTo>
                    <a:pt x="4" y="911"/>
                  </a:lnTo>
                  <a:lnTo>
                    <a:pt x="4" y="909"/>
                  </a:lnTo>
                  <a:lnTo>
                    <a:pt x="4" y="906"/>
                  </a:lnTo>
                  <a:lnTo>
                    <a:pt x="5" y="902"/>
                  </a:lnTo>
                  <a:lnTo>
                    <a:pt x="5" y="898"/>
                  </a:lnTo>
                  <a:lnTo>
                    <a:pt x="6" y="892"/>
                  </a:lnTo>
                  <a:lnTo>
                    <a:pt x="5" y="889"/>
                  </a:lnTo>
                  <a:lnTo>
                    <a:pt x="5" y="886"/>
                  </a:lnTo>
                  <a:lnTo>
                    <a:pt x="4" y="884"/>
                  </a:lnTo>
                  <a:lnTo>
                    <a:pt x="3" y="882"/>
                  </a:lnTo>
                  <a:lnTo>
                    <a:pt x="1" y="880"/>
                  </a:lnTo>
                  <a:lnTo>
                    <a:pt x="1" y="879"/>
                  </a:lnTo>
                  <a:lnTo>
                    <a:pt x="0" y="878"/>
                  </a:lnTo>
                  <a:lnTo>
                    <a:pt x="0" y="876"/>
                  </a:lnTo>
                  <a:lnTo>
                    <a:pt x="0" y="872"/>
                  </a:lnTo>
                  <a:lnTo>
                    <a:pt x="0" y="868"/>
                  </a:lnTo>
                  <a:lnTo>
                    <a:pt x="0" y="865"/>
                  </a:lnTo>
                  <a:lnTo>
                    <a:pt x="0" y="862"/>
                  </a:lnTo>
                  <a:lnTo>
                    <a:pt x="0" y="859"/>
                  </a:lnTo>
                  <a:lnTo>
                    <a:pt x="1" y="855"/>
                  </a:lnTo>
                  <a:lnTo>
                    <a:pt x="1" y="851"/>
                  </a:lnTo>
                  <a:lnTo>
                    <a:pt x="1" y="848"/>
                  </a:lnTo>
                  <a:lnTo>
                    <a:pt x="5" y="848"/>
                  </a:lnTo>
                  <a:lnTo>
                    <a:pt x="8" y="850"/>
                  </a:lnTo>
                  <a:lnTo>
                    <a:pt x="10" y="852"/>
                  </a:lnTo>
                  <a:lnTo>
                    <a:pt x="11" y="855"/>
                  </a:lnTo>
                  <a:lnTo>
                    <a:pt x="12" y="859"/>
                  </a:lnTo>
                  <a:lnTo>
                    <a:pt x="12" y="863"/>
                  </a:lnTo>
                  <a:lnTo>
                    <a:pt x="13" y="866"/>
                  </a:lnTo>
                  <a:lnTo>
                    <a:pt x="14" y="869"/>
                  </a:lnTo>
                  <a:lnTo>
                    <a:pt x="19" y="867"/>
                  </a:lnTo>
                  <a:lnTo>
                    <a:pt x="22" y="864"/>
                  </a:lnTo>
                  <a:lnTo>
                    <a:pt x="24" y="860"/>
                  </a:lnTo>
                  <a:lnTo>
                    <a:pt x="25" y="855"/>
                  </a:lnTo>
                  <a:lnTo>
                    <a:pt x="25" y="850"/>
                  </a:lnTo>
                  <a:lnTo>
                    <a:pt x="25" y="844"/>
                  </a:lnTo>
                  <a:lnTo>
                    <a:pt x="25" y="838"/>
                  </a:lnTo>
                  <a:lnTo>
                    <a:pt x="24" y="832"/>
                  </a:lnTo>
                  <a:lnTo>
                    <a:pt x="25" y="827"/>
                  </a:lnTo>
                  <a:lnTo>
                    <a:pt x="25" y="823"/>
                  </a:lnTo>
                  <a:lnTo>
                    <a:pt x="24" y="821"/>
                  </a:lnTo>
                  <a:lnTo>
                    <a:pt x="24" y="818"/>
                  </a:lnTo>
                  <a:lnTo>
                    <a:pt x="24" y="816"/>
                  </a:lnTo>
                  <a:lnTo>
                    <a:pt x="23" y="814"/>
                  </a:lnTo>
                  <a:lnTo>
                    <a:pt x="22" y="811"/>
                  </a:lnTo>
                  <a:lnTo>
                    <a:pt x="22" y="809"/>
                  </a:lnTo>
                  <a:lnTo>
                    <a:pt x="23" y="808"/>
                  </a:lnTo>
                  <a:lnTo>
                    <a:pt x="25" y="807"/>
                  </a:lnTo>
                  <a:lnTo>
                    <a:pt x="27" y="806"/>
                  </a:lnTo>
                  <a:lnTo>
                    <a:pt x="29" y="805"/>
                  </a:lnTo>
                  <a:lnTo>
                    <a:pt x="30" y="802"/>
                  </a:lnTo>
                  <a:lnTo>
                    <a:pt x="31" y="799"/>
                  </a:lnTo>
                  <a:lnTo>
                    <a:pt x="30" y="798"/>
                  </a:lnTo>
                  <a:lnTo>
                    <a:pt x="30" y="796"/>
                  </a:lnTo>
                  <a:lnTo>
                    <a:pt x="29" y="796"/>
                  </a:lnTo>
                  <a:lnTo>
                    <a:pt x="28" y="794"/>
                  </a:lnTo>
                  <a:lnTo>
                    <a:pt x="28" y="793"/>
                  </a:lnTo>
                  <a:lnTo>
                    <a:pt x="27" y="791"/>
                  </a:lnTo>
                  <a:lnTo>
                    <a:pt x="28" y="789"/>
                  </a:lnTo>
                  <a:lnTo>
                    <a:pt x="31" y="787"/>
                  </a:lnTo>
                  <a:lnTo>
                    <a:pt x="33" y="786"/>
                  </a:lnTo>
                  <a:lnTo>
                    <a:pt x="35" y="784"/>
                  </a:lnTo>
                  <a:lnTo>
                    <a:pt x="43" y="782"/>
                  </a:lnTo>
                  <a:lnTo>
                    <a:pt x="48" y="778"/>
                  </a:lnTo>
                  <a:lnTo>
                    <a:pt x="51" y="775"/>
                  </a:lnTo>
                  <a:lnTo>
                    <a:pt x="53" y="771"/>
                  </a:lnTo>
                  <a:lnTo>
                    <a:pt x="53" y="767"/>
                  </a:lnTo>
                  <a:lnTo>
                    <a:pt x="53" y="762"/>
                  </a:lnTo>
                  <a:lnTo>
                    <a:pt x="53" y="758"/>
                  </a:lnTo>
                  <a:lnTo>
                    <a:pt x="55" y="754"/>
                  </a:lnTo>
                  <a:lnTo>
                    <a:pt x="55" y="753"/>
                  </a:lnTo>
                  <a:lnTo>
                    <a:pt x="56" y="751"/>
                  </a:lnTo>
                  <a:lnTo>
                    <a:pt x="56" y="749"/>
                  </a:lnTo>
                  <a:lnTo>
                    <a:pt x="57" y="746"/>
                  </a:lnTo>
                  <a:lnTo>
                    <a:pt x="57" y="744"/>
                  </a:lnTo>
                  <a:lnTo>
                    <a:pt x="57" y="741"/>
                  </a:lnTo>
                  <a:lnTo>
                    <a:pt x="58" y="739"/>
                  </a:lnTo>
                  <a:lnTo>
                    <a:pt x="58" y="736"/>
                  </a:lnTo>
                  <a:lnTo>
                    <a:pt x="57" y="735"/>
                  </a:lnTo>
                  <a:lnTo>
                    <a:pt x="54" y="731"/>
                  </a:lnTo>
                  <a:lnTo>
                    <a:pt x="51" y="726"/>
                  </a:lnTo>
                  <a:lnTo>
                    <a:pt x="47" y="720"/>
                  </a:lnTo>
                  <a:lnTo>
                    <a:pt x="44" y="713"/>
                  </a:lnTo>
                  <a:lnTo>
                    <a:pt x="42" y="707"/>
                  </a:lnTo>
                  <a:lnTo>
                    <a:pt x="41" y="700"/>
                  </a:lnTo>
                  <a:lnTo>
                    <a:pt x="43" y="695"/>
                  </a:lnTo>
                  <a:lnTo>
                    <a:pt x="44" y="693"/>
                  </a:lnTo>
                  <a:lnTo>
                    <a:pt x="46" y="692"/>
                  </a:lnTo>
                  <a:lnTo>
                    <a:pt x="49" y="691"/>
                  </a:lnTo>
                  <a:lnTo>
                    <a:pt x="51" y="691"/>
                  </a:lnTo>
                  <a:lnTo>
                    <a:pt x="54" y="691"/>
                  </a:lnTo>
                  <a:lnTo>
                    <a:pt x="56" y="690"/>
                  </a:lnTo>
                  <a:lnTo>
                    <a:pt x="58" y="690"/>
                  </a:lnTo>
                  <a:lnTo>
                    <a:pt x="58" y="689"/>
                  </a:lnTo>
                  <a:lnTo>
                    <a:pt x="58" y="688"/>
                  </a:lnTo>
                  <a:lnTo>
                    <a:pt x="59" y="687"/>
                  </a:lnTo>
                  <a:lnTo>
                    <a:pt x="59" y="685"/>
                  </a:lnTo>
                  <a:lnTo>
                    <a:pt x="59" y="683"/>
                  </a:lnTo>
                  <a:lnTo>
                    <a:pt x="60" y="681"/>
                  </a:lnTo>
                  <a:lnTo>
                    <a:pt x="61" y="679"/>
                  </a:lnTo>
                  <a:lnTo>
                    <a:pt x="62" y="677"/>
                  </a:lnTo>
                  <a:lnTo>
                    <a:pt x="64" y="668"/>
                  </a:lnTo>
                  <a:lnTo>
                    <a:pt x="62" y="661"/>
                  </a:lnTo>
                  <a:lnTo>
                    <a:pt x="59" y="656"/>
                  </a:lnTo>
                  <a:lnTo>
                    <a:pt x="53" y="652"/>
                  </a:lnTo>
                  <a:lnTo>
                    <a:pt x="48" y="648"/>
                  </a:lnTo>
                  <a:lnTo>
                    <a:pt x="42" y="644"/>
                  </a:lnTo>
                  <a:lnTo>
                    <a:pt x="39" y="639"/>
                  </a:lnTo>
                  <a:lnTo>
                    <a:pt x="37" y="634"/>
                  </a:lnTo>
                  <a:lnTo>
                    <a:pt x="39" y="598"/>
                  </a:lnTo>
                  <a:lnTo>
                    <a:pt x="39" y="593"/>
                  </a:lnTo>
                  <a:lnTo>
                    <a:pt x="37" y="588"/>
                  </a:lnTo>
                  <a:lnTo>
                    <a:pt x="36" y="583"/>
                  </a:lnTo>
                  <a:lnTo>
                    <a:pt x="34" y="579"/>
                  </a:lnTo>
                  <a:lnTo>
                    <a:pt x="33" y="574"/>
                  </a:lnTo>
                  <a:lnTo>
                    <a:pt x="31" y="569"/>
                  </a:lnTo>
                  <a:lnTo>
                    <a:pt x="30" y="564"/>
                  </a:lnTo>
                  <a:lnTo>
                    <a:pt x="29" y="559"/>
                  </a:lnTo>
                  <a:lnTo>
                    <a:pt x="29" y="554"/>
                  </a:lnTo>
                  <a:lnTo>
                    <a:pt x="30" y="550"/>
                  </a:lnTo>
                  <a:lnTo>
                    <a:pt x="31" y="547"/>
                  </a:lnTo>
                  <a:lnTo>
                    <a:pt x="31" y="544"/>
                  </a:lnTo>
                  <a:lnTo>
                    <a:pt x="32" y="541"/>
                  </a:lnTo>
                  <a:lnTo>
                    <a:pt x="33" y="538"/>
                  </a:lnTo>
                  <a:lnTo>
                    <a:pt x="33" y="535"/>
                  </a:lnTo>
                  <a:lnTo>
                    <a:pt x="33" y="531"/>
                  </a:lnTo>
                  <a:lnTo>
                    <a:pt x="33" y="528"/>
                  </a:lnTo>
                  <a:lnTo>
                    <a:pt x="32" y="525"/>
                  </a:lnTo>
                  <a:lnTo>
                    <a:pt x="31" y="523"/>
                  </a:lnTo>
                  <a:lnTo>
                    <a:pt x="30" y="520"/>
                  </a:lnTo>
                  <a:lnTo>
                    <a:pt x="28" y="518"/>
                  </a:lnTo>
                  <a:lnTo>
                    <a:pt x="27" y="515"/>
                  </a:lnTo>
                  <a:lnTo>
                    <a:pt x="26" y="513"/>
                  </a:lnTo>
                  <a:lnTo>
                    <a:pt x="26" y="509"/>
                  </a:lnTo>
                  <a:lnTo>
                    <a:pt x="26" y="507"/>
                  </a:lnTo>
                  <a:lnTo>
                    <a:pt x="27" y="504"/>
                  </a:lnTo>
                  <a:lnTo>
                    <a:pt x="29" y="503"/>
                  </a:lnTo>
                  <a:lnTo>
                    <a:pt x="30" y="501"/>
                  </a:lnTo>
                  <a:lnTo>
                    <a:pt x="32" y="500"/>
                  </a:lnTo>
                  <a:lnTo>
                    <a:pt x="33" y="498"/>
                  </a:lnTo>
                  <a:lnTo>
                    <a:pt x="33" y="496"/>
                  </a:lnTo>
                  <a:lnTo>
                    <a:pt x="33" y="494"/>
                  </a:lnTo>
                  <a:lnTo>
                    <a:pt x="32" y="490"/>
                  </a:lnTo>
                  <a:lnTo>
                    <a:pt x="32" y="486"/>
                  </a:lnTo>
                  <a:lnTo>
                    <a:pt x="33" y="484"/>
                  </a:lnTo>
                  <a:lnTo>
                    <a:pt x="34" y="482"/>
                  </a:lnTo>
                  <a:lnTo>
                    <a:pt x="35" y="479"/>
                  </a:lnTo>
                  <a:lnTo>
                    <a:pt x="37" y="477"/>
                  </a:lnTo>
                  <a:lnTo>
                    <a:pt x="39" y="475"/>
                  </a:lnTo>
                  <a:lnTo>
                    <a:pt x="39" y="471"/>
                  </a:lnTo>
                  <a:lnTo>
                    <a:pt x="40" y="469"/>
                  </a:lnTo>
                  <a:lnTo>
                    <a:pt x="41" y="467"/>
                  </a:lnTo>
                  <a:lnTo>
                    <a:pt x="43" y="464"/>
                  </a:lnTo>
                  <a:lnTo>
                    <a:pt x="45" y="461"/>
                  </a:lnTo>
                  <a:lnTo>
                    <a:pt x="48" y="458"/>
                  </a:lnTo>
                  <a:lnTo>
                    <a:pt x="50" y="454"/>
                  </a:lnTo>
                  <a:lnTo>
                    <a:pt x="52" y="451"/>
                  </a:lnTo>
                  <a:lnTo>
                    <a:pt x="54" y="448"/>
                  </a:lnTo>
                  <a:lnTo>
                    <a:pt x="56" y="446"/>
                  </a:lnTo>
                  <a:lnTo>
                    <a:pt x="58" y="444"/>
                  </a:lnTo>
                  <a:lnTo>
                    <a:pt x="60" y="443"/>
                  </a:lnTo>
                  <a:lnTo>
                    <a:pt x="62" y="441"/>
                  </a:lnTo>
                  <a:lnTo>
                    <a:pt x="64" y="440"/>
                  </a:lnTo>
                  <a:lnTo>
                    <a:pt x="67" y="439"/>
                  </a:lnTo>
                  <a:lnTo>
                    <a:pt x="70" y="438"/>
                  </a:lnTo>
                  <a:lnTo>
                    <a:pt x="74" y="438"/>
                  </a:lnTo>
                  <a:lnTo>
                    <a:pt x="76" y="438"/>
                  </a:lnTo>
                  <a:lnTo>
                    <a:pt x="78" y="438"/>
                  </a:lnTo>
                  <a:lnTo>
                    <a:pt x="80" y="439"/>
                  </a:lnTo>
                  <a:lnTo>
                    <a:pt x="82" y="439"/>
                  </a:lnTo>
                  <a:lnTo>
                    <a:pt x="83" y="440"/>
                  </a:lnTo>
                  <a:lnTo>
                    <a:pt x="85" y="441"/>
                  </a:lnTo>
                  <a:lnTo>
                    <a:pt x="87" y="442"/>
                  </a:lnTo>
                  <a:lnTo>
                    <a:pt x="89" y="443"/>
                  </a:lnTo>
                  <a:lnTo>
                    <a:pt x="95" y="444"/>
                  </a:lnTo>
                  <a:lnTo>
                    <a:pt x="99" y="443"/>
                  </a:lnTo>
                  <a:lnTo>
                    <a:pt x="101" y="439"/>
                  </a:lnTo>
                  <a:lnTo>
                    <a:pt x="103" y="434"/>
                  </a:lnTo>
                  <a:lnTo>
                    <a:pt x="103" y="428"/>
                  </a:lnTo>
                  <a:lnTo>
                    <a:pt x="103" y="423"/>
                  </a:lnTo>
                  <a:lnTo>
                    <a:pt x="103" y="417"/>
                  </a:lnTo>
                  <a:lnTo>
                    <a:pt x="103" y="413"/>
                  </a:lnTo>
                  <a:lnTo>
                    <a:pt x="102" y="409"/>
                  </a:lnTo>
                  <a:lnTo>
                    <a:pt x="100" y="406"/>
                  </a:lnTo>
                  <a:lnTo>
                    <a:pt x="97" y="405"/>
                  </a:lnTo>
                  <a:lnTo>
                    <a:pt x="93" y="404"/>
                  </a:lnTo>
                  <a:lnTo>
                    <a:pt x="90" y="403"/>
                  </a:lnTo>
                  <a:lnTo>
                    <a:pt x="87" y="402"/>
                  </a:lnTo>
                  <a:lnTo>
                    <a:pt x="86" y="399"/>
                  </a:lnTo>
                  <a:lnTo>
                    <a:pt x="87" y="394"/>
                  </a:lnTo>
                  <a:lnTo>
                    <a:pt x="89" y="389"/>
                  </a:lnTo>
                  <a:lnTo>
                    <a:pt x="91" y="384"/>
                  </a:lnTo>
                  <a:lnTo>
                    <a:pt x="94" y="378"/>
                  </a:lnTo>
                  <a:lnTo>
                    <a:pt x="97" y="373"/>
                  </a:lnTo>
                  <a:lnTo>
                    <a:pt x="99" y="368"/>
                  </a:lnTo>
                  <a:lnTo>
                    <a:pt x="102" y="363"/>
                  </a:lnTo>
                  <a:lnTo>
                    <a:pt x="105" y="357"/>
                  </a:lnTo>
                  <a:lnTo>
                    <a:pt x="106" y="352"/>
                  </a:lnTo>
                  <a:lnTo>
                    <a:pt x="108" y="346"/>
                  </a:lnTo>
                  <a:lnTo>
                    <a:pt x="109" y="340"/>
                  </a:lnTo>
                  <a:lnTo>
                    <a:pt x="110" y="333"/>
                  </a:lnTo>
                  <a:lnTo>
                    <a:pt x="110" y="326"/>
                  </a:lnTo>
                  <a:lnTo>
                    <a:pt x="111" y="319"/>
                  </a:lnTo>
                  <a:lnTo>
                    <a:pt x="111" y="313"/>
                  </a:lnTo>
                  <a:lnTo>
                    <a:pt x="111" y="307"/>
                  </a:lnTo>
                  <a:lnTo>
                    <a:pt x="111" y="302"/>
                  </a:lnTo>
                  <a:lnTo>
                    <a:pt x="111" y="301"/>
                  </a:lnTo>
                  <a:lnTo>
                    <a:pt x="112" y="300"/>
                  </a:lnTo>
                  <a:lnTo>
                    <a:pt x="112" y="299"/>
                  </a:lnTo>
                  <a:lnTo>
                    <a:pt x="112" y="297"/>
                  </a:lnTo>
                  <a:lnTo>
                    <a:pt x="112" y="295"/>
                  </a:lnTo>
                  <a:lnTo>
                    <a:pt x="112" y="292"/>
                  </a:lnTo>
                  <a:lnTo>
                    <a:pt x="113" y="290"/>
                  </a:lnTo>
                  <a:lnTo>
                    <a:pt x="113" y="288"/>
                  </a:lnTo>
                  <a:lnTo>
                    <a:pt x="112" y="288"/>
                  </a:lnTo>
                  <a:lnTo>
                    <a:pt x="111" y="286"/>
                  </a:lnTo>
                  <a:lnTo>
                    <a:pt x="110" y="283"/>
                  </a:lnTo>
                  <a:lnTo>
                    <a:pt x="109" y="282"/>
                  </a:lnTo>
                  <a:lnTo>
                    <a:pt x="110" y="265"/>
                  </a:lnTo>
                  <a:lnTo>
                    <a:pt x="115" y="265"/>
                  </a:lnTo>
                  <a:lnTo>
                    <a:pt x="120" y="265"/>
                  </a:lnTo>
                  <a:lnTo>
                    <a:pt x="124" y="264"/>
                  </a:lnTo>
                  <a:lnTo>
                    <a:pt x="127" y="262"/>
                  </a:lnTo>
                  <a:lnTo>
                    <a:pt x="131" y="260"/>
                  </a:lnTo>
                  <a:lnTo>
                    <a:pt x="133" y="257"/>
                  </a:lnTo>
                  <a:lnTo>
                    <a:pt x="135" y="254"/>
                  </a:lnTo>
                  <a:lnTo>
                    <a:pt x="137" y="250"/>
                  </a:lnTo>
                  <a:lnTo>
                    <a:pt x="135" y="244"/>
                  </a:lnTo>
                  <a:lnTo>
                    <a:pt x="134" y="240"/>
                  </a:lnTo>
                  <a:lnTo>
                    <a:pt x="135" y="238"/>
                  </a:lnTo>
                  <a:lnTo>
                    <a:pt x="135" y="236"/>
                  </a:lnTo>
                  <a:lnTo>
                    <a:pt x="137" y="235"/>
                  </a:lnTo>
                  <a:lnTo>
                    <a:pt x="138" y="233"/>
                  </a:lnTo>
                  <a:lnTo>
                    <a:pt x="139" y="232"/>
                  </a:lnTo>
                  <a:lnTo>
                    <a:pt x="141" y="230"/>
                  </a:lnTo>
                  <a:lnTo>
                    <a:pt x="144" y="221"/>
                  </a:lnTo>
                  <a:lnTo>
                    <a:pt x="147" y="214"/>
                  </a:lnTo>
                  <a:lnTo>
                    <a:pt x="149" y="209"/>
                  </a:lnTo>
                  <a:lnTo>
                    <a:pt x="152" y="204"/>
                  </a:lnTo>
                  <a:lnTo>
                    <a:pt x="155" y="201"/>
                  </a:lnTo>
                  <a:lnTo>
                    <a:pt x="157" y="198"/>
                  </a:lnTo>
                  <a:lnTo>
                    <a:pt x="160" y="194"/>
                  </a:lnTo>
                  <a:lnTo>
                    <a:pt x="163" y="190"/>
                  </a:lnTo>
                  <a:lnTo>
                    <a:pt x="163" y="189"/>
                  </a:lnTo>
                  <a:lnTo>
                    <a:pt x="164" y="188"/>
                  </a:lnTo>
                  <a:lnTo>
                    <a:pt x="164" y="187"/>
                  </a:lnTo>
                  <a:lnTo>
                    <a:pt x="165" y="185"/>
                  </a:lnTo>
                  <a:lnTo>
                    <a:pt x="165" y="182"/>
                  </a:lnTo>
                  <a:lnTo>
                    <a:pt x="165" y="179"/>
                  </a:lnTo>
                  <a:lnTo>
                    <a:pt x="165" y="176"/>
                  </a:lnTo>
                  <a:lnTo>
                    <a:pt x="164" y="173"/>
                  </a:lnTo>
                  <a:lnTo>
                    <a:pt x="163" y="169"/>
                  </a:lnTo>
                  <a:lnTo>
                    <a:pt x="161" y="167"/>
                  </a:lnTo>
                  <a:lnTo>
                    <a:pt x="159" y="166"/>
                  </a:lnTo>
                  <a:lnTo>
                    <a:pt x="157" y="165"/>
                  </a:lnTo>
                  <a:lnTo>
                    <a:pt x="156" y="163"/>
                  </a:lnTo>
                  <a:lnTo>
                    <a:pt x="154" y="162"/>
                  </a:lnTo>
                  <a:lnTo>
                    <a:pt x="153" y="159"/>
                  </a:lnTo>
                  <a:lnTo>
                    <a:pt x="153" y="156"/>
                  </a:lnTo>
                  <a:lnTo>
                    <a:pt x="153" y="152"/>
                  </a:lnTo>
                  <a:lnTo>
                    <a:pt x="154" y="150"/>
                  </a:lnTo>
                  <a:lnTo>
                    <a:pt x="156" y="148"/>
                  </a:lnTo>
                  <a:lnTo>
                    <a:pt x="158" y="146"/>
                  </a:lnTo>
                  <a:lnTo>
                    <a:pt x="160" y="144"/>
                  </a:lnTo>
                  <a:lnTo>
                    <a:pt x="162" y="142"/>
                  </a:lnTo>
                  <a:lnTo>
                    <a:pt x="164" y="140"/>
                  </a:lnTo>
                  <a:lnTo>
                    <a:pt x="165" y="138"/>
                  </a:lnTo>
                  <a:lnTo>
                    <a:pt x="166" y="133"/>
                  </a:lnTo>
                  <a:lnTo>
                    <a:pt x="168" y="128"/>
                  </a:lnTo>
                  <a:lnTo>
                    <a:pt x="168" y="122"/>
                  </a:lnTo>
                  <a:lnTo>
                    <a:pt x="170" y="117"/>
                  </a:lnTo>
                  <a:lnTo>
                    <a:pt x="171" y="112"/>
                  </a:lnTo>
                  <a:lnTo>
                    <a:pt x="173" y="108"/>
                  </a:lnTo>
                  <a:lnTo>
                    <a:pt x="176" y="105"/>
                  </a:lnTo>
                  <a:lnTo>
                    <a:pt x="181" y="103"/>
                  </a:lnTo>
                  <a:lnTo>
                    <a:pt x="183" y="102"/>
                  </a:lnTo>
                  <a:lnTo>
                    <a:pt x="184" y="98"/>
                  </a:lnTo>
                  <a:lnTo>
                    <a:pt x="185" y="95"/>
                  </a:lnTo>
                  <a:lnTo>
                    <a:pt x="188" y="94"/>
                  </a:lnTo>
                  <a:lnTo>
                    <a:pt x="189" y="94"/>
                  </a:lnTo>
                  <a:lnTo>
                    <a:pt x="191" y="95"/>
                  </a:lnTo>
                  <a:lnTo>
                    <a:pt x="193" y="96"/>
                  </a:lnTo>
                  <a:lnTo>
                    <a:pt x="195" y="98"/>
                  </a:lnTo>
                  <a:lnTo>
                    <a:pt x="196" y="100"/>
                  </a:lnTo>
                  <a:lnTo>
                    <a:pt x="198" y="101"/>
                  </a:lnTo>
                  <a:lnTo>
                    <a:pt x="200" y="102"/>
                  </a:lnTo>
                  <a:lnTo>
                    <a:pt x="201" y="103"/>
                  </a:lnTo>
                  <a:lnTo>
                    <a:pt x="206" y="102"/>
                  </a:lnTo>
                  <a:lnTo>
                    <a:pt x="209" y="100"/>
                  </a:lnTo>
                  <a:lnTo>
                    <a:pt x="210" y="97"/>
                  </a:lnTo>
                  <a:lnTo>
                    <a:pt x="210" y="93"/>
                  </a:lnTo>
                  <a:lnTo>
                    <a:pt x="210" y="91"/>
                  </a:lnTo>
                  <a:lnTo>
                    <a:pt x="211" y="88"/>
                  </a:lnTo>
                  <a:lnTo>
                    <a:pt x="212" y="86"/>
                  </a:lnTo>
                  <a:lnTo>
                    <a:pt x="212" y="83"/>
                  </a:lnTo>
                  <a:lnTo>
                    <a:pt x="212" y="81"/>
                  </a:lnTo>
                  <a:lnTo>
                    <a:pt x="212" y="79"/>
                  </a:lnTo>
                  <a:lnTo>
                    <a:pt x="212" y="76"/>
                  </a:lnTo>
                  <a:lnTo>
                    <a:pt x="210" y="74"/>
                  </a:lnTo>
                  <a:lnTo>
                    <a:pt x="208" y="72"/>
                  </a:lnTo>
                  <a:lnTo>
                    <a:pt x="207" y="69"/>
                  </a:lnTo>
                  <a:lnTo>
                    <a:pt x="206" y="66"/>
                  </a:lnTo>
                  <a:lnTo>
                    <a:pt x="207" y="63"/>
                  </a:lnTo>
                  <a:lnTo>
                    <a:pt x="207" y="60"/>
                  </a:lnTo>
                  <a:lnTo>
                    <a:pt x="208" y="57"/>
                  </a:lnTo>
                  <a:lnTo>
                    <a:pt x="210" y="54"/>
                  </a:lnTo>
                  <a:lnTo>
                    <a:pt x="213" y="52"/>
                  </a:lnTo>
                  <a:lnTo>
                    <a:pt x="214" y="54"/>
                  </a:lnTo>
                  <a:lnTo>
                    <a:pt x="216" y="54"/>
                  </a:lnTo>
                  <a:lnTo>
                    <a:pt x="217" y="55"/>
                  </a:lnTo>
                  <a:lnTo>
                    <a:pt x="218" y="55"/>
                  </a:lnTo>
                  <a:lnTo>
                    <a:pt x="220" y="55"/>
                  </a:lnTo>
                  <a:lnTo>
                    <a:pt x="221" y="55"/>
                  </a:lnTo>
                  <a:lnTo>
                    <a:pt x="223" y="55"/>
                  </a:lnTo>
                  <a:lnTo>
                    <a:pt x="225" y="55"/>
                  </a:lnTo>
                  <a:lnTo>
                    <a:pt x="228" y="55"/>
                  </a:lnTo>
                  <a:lnTo>
                    <a:pt x="231" y="54"/>
                  </a:lnTo>
                  <a:lnTo>
                    <a:pt x="233" y="54"/>
                  </a:lnTo>
                  <a:lnTo>
                    <a:pt x="237" y="54"/>
                  </a:lnTo>
                  <a:lnTo>
                    <a:pt x="241" y="54"/>
                  </a:lnTo>
                  <a:lnTo>
                    <a:pt x="244" y="56"/>
                  </a:lnTo>
                  <a:lnTo>
                    <a:pt x="247" y="57"/>
                  </a:lnTo>
                  <a:lnTo>
                    <a:pt x="249" y="59"/>
                  </a:lnTo>
                  <a:lnTo>
                    <a:pt x="252" y="60"/>
                  </a:lnTo>
                  <a:lnTo>
                    <a:pt x="255" y="62"/>
                  </a:lnTo>
                  <a:lnTo>
                    <a:pt x="258" y="63"/>
                  </a:lnTo>
                  <a:lnTo>
                    <a:pt x="262" y="64"/>
                  </a:lnTo>
                  <a:lnTo>
                    <a:pt x="265" y="63"/>
                  </a:lnTo>
                  <a:lnTo>
                    <a:pt x="268" y="61"/>
                  </a:lnTo>
                  <a:lnTo>
                    <a:pt x="271" y="58"/>
                  </a:lnTo>
                  <a:lnTo>
                    <a:pt x="272" y="55"/>
                  </a:lnTo>
                  <a:lnTo>
                    <a:pt x="271" y="52"/>
                  </a:lnTo>
                  <a:lnTo>
                    <a:pt x="270" y="51"/>
                  </a:lnTo>
                  <a:lnTo>
                    <a:pt x="268" y="49"/>
                  </a:lnTo>
                  <a:lnTo>
                    <a:pt x="268" y="45"/>
                  </a:lnTo>
                  <a:lnTo>
                    <a:pt x="268" y="42"/>
                  </a:lnTo>
                  <a:lnTo>
                    <a:pt x="269" y="40"/>
                  </a:lnTo>
                  <a:lnTo>
                    <a:pt x="270" y="39"/>
                  </a:lnTo>
                  <a:lnTo>
                    <a:pt x="273" y="37"/>
                  </a:lnTo>
                  <a:lnTo>
                    <a:pt x="275" y="29"/>
                  </a:lnTo>
                  <a:lnTo>
                    <a:pt x="275" y="23"/>
                  </a:lnTo>
                  <a:lnTo>
                    <a:pt x="274" y="17"/>
                  </a:lnTo>
                  <a:lnTo>
                    <a:pt x="272" y="13"/>
                  </a:lnTo>
                  <a:lnTo>
                    <a:pt x="270" y="10"/>
                  </a:lnTo>
                  <a:lnTo>
                    <a:pt x="269" y="7"/>
                  </a:lnTo>
                  <a:lnTo>
                    <a:pt x="268" y="5"/>
                  </a:lnTo>
                  <a:lnTo>
                    <a:pt x="268" y="3"/>
                  </a:lnTo>
                  <a:lnTo>
                    <a:pt x="270" y="1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4" y="1"/>
                  </a:lnTo>
                  <a:lnTo>
                    <a:pt x="285" y="1"/>
                  </a:lnTo>
                </a:path>
              </a:pathLst>
            </a:custGeom>
            <a:solidFill>
              <a:srgbClr val="FDE4D7"/>
            </a:solidFill>
            <a:ln w="6350" cap="rnd" cmpd="sng">
              <a:solidFill>
                <a:srgbClr val="D1D2D4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275">
              <a:extLst>
                <a:ext uri="{FF2B5EF4-FFF2-40B4-BE49-F238E27FC236}">
                  <a16:creationId xmlns="" xmlns:a16="http://schemas.microsoft.com/office/drawing/2014/main" id="{718CCDB6-4878-4BFE-B002-0FEC36A49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1856"/>
              <a:ext cx="66" cy="81"/>
            </a:xfrm>
            <a:custGeom>
              <a:avLst/>
              <a:gdLst>
                <a:gd name="T0" fmla="*/ 48 w 66"/>
                <a:gd name="T1" fmla="*/ 3 h 81"/>
                <a:gd name="T2" fmla="*/ 47 w 66"/>
                <a:gd name="T3" fmla="*/ 9 h 81"/>
                <a:gd name="T4" fmla="*/ 44 w 66"/>
                <a:gd name="T5" fmla="*/ 10 h 81"/>
                <a:gd name="T6" fmla="*/ 39 w 66"/>
                <a:gd name="T7" fmla="*/ 7 h 81"/>
                <a:gd name="T8" fmla="*/ 34 w 66"/>
                <a:gd name="T9" fmla="*/ 7 h 81"/>
                <a:gd name="T10" fmla="*/ 27 w 66"/>
                <a:gd name="T11" fmla="*/ 9 h 81"/>
                <a:gd name="T12" fmla="*/ 26 w 66"/>
                <a:gd name="T13" fmla="*/ 14 h 81"/>
                <a:gd name="T14" fmla="*/ 29 w 66"/>
                <a:gd name="T15" fmla="*/ 20 h 81"/>
                <a:gd name="T16" fmla="*/ 33 w 66"/>
                <a:gd name="T17" fmla="*/ 26 h 81"/>
                <a:gd name="T18" fmla="*/ 36 w 66"/>
                <a:gd name="T19" fmla="*/ 32 h 81"/>
                <a:gd name="T20" fmla="*/ 36 w 66"/>
                <a:gd name="T21" fmla="*/ 38 h 81"/>
                <a:gd name="T22" fmla="*/ 32 w 66"/>
                <a:gd name="T23" fmla="*/ 40 h 81"/>
                <a:gd name="T24" fmla="*/ 26 w 66"/>
                <a:gd name="T25" fmla="*/ 39 h 81"/>
                <a:gd name="T26" fmla="*/ 23 w 66"/>
                <a:gd name="T27" fmla="*/ 32 h 81"/>
                <a:gd name="T28" fmla="*/ 11 w 66"/>
                <a:gd name="T29" fmla="*/ 32 h 81"/>
                <a:gd name="T30" fmla="*/ 11 w 66"/>
                <a:gd name="T31" fmla="*/ 35 h 81"/>
                <a:gd name="T32" fmla="*/ 13 w 66"/>
                <a:gd name="T33" fmla="*/ 37 h 81"/>
                <a:gd name="T34" fmla="*/ 11 w 66"/>
                <a:gd name="T35" fmla="*/ 43 h 81"/>
                <a:gd name="T36" fmla="*/ 9 w 66"/>
                <a:gd name="T37" fmla="*/ 46 h 81"/>
                <a:gd name="T38" fmla="*/ 6 w 66"/>
                <a:gd name="T39" fmla="*/ 49 h 81"/>
                <a:gd name="T40" fmla="*/ 5 w 66"/>
                <a:gd name="T41" fmla="*/ 53 h 81"/>
                <a:gd name="T42" fmla="*/ 6 w 66"/>
                <a:gd name="T43" fmla="*/ 58 h 81"/>
                <a:gd name="T44" fmla="*/ 7 w 66"/>
                <a:gd name="T45" fmla="*/ 61 h 81"/>
                <a:gd name="T46" fmla="*/ 8 w 66"/>
                <a:gd name="T47" fmla="*/ 63 h 81"/>
                <a:gd name="T48" fmla="*/ 9 w 66"/>
                <a:gd name="T49" fmla="*/ 65 h 81"/>
                <a:gd name="T50" fmla="*/ 5 w 66"/>
                <a:gd name="T51" fmla="*/ 71 h 81"/>
                <a:gd name="T52" fmla="*/ 0 w 66"/>
                <a:gd name="T53" fmla="*/ 77 h 81"/>
                <a:gd name="T54" fmla="*/ 1 w 66"/>
                <a:gd name="T55" fmla="*/ 79 h 81"/>
                <a:gd name="T56" fmla="*/ 7 w 66"/>
                <a:gd name="T57" fmla="*/ 80 h 81"/>
                <a:gd name="T58" fmla="*/ 13 w 66"/>
                <a:gd name="T59" fmla="*/ 77 h 81"/>
                <a:gd name="T60" fmla="*/ 17 w 66"/>
                <a:gd name="T61" fmla="*/ 73 h 81"/>
                <a:gd name="T62" fmla="*/ 19 w 66"/>
                <a:gd name="T63" fmla="*/ 68 h 81"/>
                <a:gd name="T64" fmla="*/ 20 w 66"/>
                <a:gd name="T65" fmla="*/ 63 h 81"/>
                <a:gd name="T66" fmla="*/ 27 w 66"/>
                <a:gd name="T67" fmla="*/ 60 h 81"/>
                <a:gd name="T68" fmla="*/ 30 w 66"/>
                <a:gd name="T69" fmla="*/ 57 h 81"/>
                <a:gd name="T70" fmla="*/ 32 w 66"/>
                <a:gd name="T71" fmla="*/ 57 h 81"/>
                <a:gd name="T72" fmla="*/ 34 w 66"/>
                <a:gd name="T73" fmla="*/ 59 h 81"/>
                <a:gd name="T74" fmla="*/ 34 w 66"/>
                <a:gd name="T75" fmla="*/ 64 h 81"/>
                <a:gd name="T76" fmla="*/ 34 w 66"/>
                <a:gd name="T77" fmla="*/ 67 h 81"/>
                <a:gd name="T78" fmla="*/ 35 w 66"/>
                <a:gd name="T79" fmla="*/ 69 h 81"/>
                <a:gd name="T80" fmla="*/ 38 w 66"/>
                <a:gd name="T81" fmla="*/ 68 h 81"/>
                <a:gd name="T82" fmla="*/ 40 w 66"/>
                <a:gd name="T83" fmla="*/ 62 h 81"/>
                <a:gd name="T84" fmla="*/ 43 w 66"/>
                <a:gd name="T85" fmla="*/ 58 h 81"/>
                <a:gd name="T86" fmla="*/ 47 w 66"/>
                <a:gd name="T87" fmla="*/ 56 h 81"/>
                <a:gd name="T88" fmla="*/ 52 w 66"/>
                <a:gd name="T89" fmla="*/ 56 h 81"/>
                <a:gd name="T90" fmla="*/ 55 w 66"/>
                <a:gd name="T91" fmla="*/ 55 h 81"/>
                <a:gd name="T92" fmla="*/ 55 w 66"/>
                <a:gd name="T93" fmla="*/ 55 h 81"/>
                <a:gd name="T94" fmla="*/ 53 w 66"/>
                <a:gd name="T95" fmla="*/ 53 h 81"/>
                <a:gd name="T96" fmla="*/ 52 w 66"/>
                <a:gd name="T97" fmla="*/ 51 h 81"/>
                <a:gd name="T98" fmla="*/ 52 w 66"/>
                <a:gd name="T99" fmla="*/ 48 h 81"/>
                <a:gd name="T100" fmla="*/ 57 w 66"/>
                <a:gd name="T101" fmla="*/ 46 h 81"/>
                <a:gd name="T102" fmla="*/ 63 w 66"/>
                <a:gd name="T103" fmla="*/ 42 h 81"/>
                <a:gd name="T104" fmla="*/ 64 w 66"/>
                <a:gd name="T105" fmla="*/ 35 h 81"/>
                <a:gd name="T106" fmla="*/ 63 w 66"/>
                <a:gd name="T107" fmla="*/ 31 h 81"/>
                <a:gd name="T108" fmla="*/ 62 w 66"/>
                <a:gd name="T109" fmla="*/ 28 h 81"/>
                <a:gd name="T110" fmla="*/ 61 w 66"/>
                <a:gd name="T111" fmla="*/ 26 h 81"/>
                <a:gd name="T112" fmla="*/ 65 w 66"/>
                <a:gd name="T113" fmla="*/ 13 h 81"/>
                <a:gd name="T114" fmla="*/ 62 w 66"/>
                <a:gd name="T115" fmla="*/ 9 h 81"/>
                <a:gd name="T116" fmla="*/ 58 w 66"/>
                <a:gd name="T117" fmla="*/ 7 h 81"/>
                <a:gd name="T118" fmla="*/ 55 w 66"/>
                <a:gd name="T119" fmla="*/ 5 h 81"/>
                <a:gd name="T120" fmla="*/ 52 w 66"/>
                <a:gd name="T12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81">
                  <a:moveTo>
                    <a:pt x="50" y="0"/>
                  </a:moveTo>
                  <a:lnTo>
                    <a:pt x="48" y="3"/>
                  </a:lnTo>
                  <a:lnTo>
                    <a:pt x="48" y="7"/>
                  </a:lnTo>
                  <a:lnTo>
                    <a:pt x="47" y="9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8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8" y="17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33" y="26"/>
                  </a:lnTo>
                  <a:lnTo>
                    <a:pt x="35" y="28"/>
                  </a:lnTo>
                  <a:lnTo>
                    <a:pt x="36" y="32"/>
                  </a:lnTo>
                  <a:lnTo>
                    <a:pt x="36" y="35"/>
                  </a:lnTo>
                  <a:lnTo>
                    <a:pt x="36" y="38"/>
                  </a:lnTo>
                  <a:lnTo>
                    <a:pt x="34" y="40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23" y="32"/>
                  </a:lnTo>
                  <a:lnTo>
                    <a:pt x="19" y="29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2" y="40"/>
                  </a:lnTo>
                  <a:lnTo>
                    <a:pt x="11" y="43"/>
                  </a:lnTo>
                  <a:lnTo>
                    <a:pt x="10" y="44"/>
                  </a:lnTo>
                  <a:lnTo>
                    <a:pt x="9" y="46"/>
                  </a:lnTo>
                  <a:lnTo>
                    <a:pt x="7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5" y="53"/>
                  </a:lnTo>
                  <a:lnTo>
                    <a:pt x="5" y="56"/>
                  </a:lnTo>
                  <a:lnTo>
                    <a:pt x="6" y="58"/>
                  </a:lnTo>
                  <a:lnTo>
                    <a:pt x="7" y="59"/>
                  </a:lnTo>
                  <a:lnTo>
                    <a:pt x="7" y="61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3" y="80"/>
                  </a:lnTo>
                  <a:lnTo>
                    <a:pt x="7" y="80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15" y="76"/>
                  </a:lnTo>
                  <a:lnTo>
                    <a:pt x="17" y="73"/>
                  </a:lnTo>
                  <a:lnTo>
                    <a:pt x="18" y="71"/>
                  </a:lnTo>
                  <a:lnTo>
                    <a:pt x="19" y="68"/>
                  </a:lnTo>
                  <a:lnTo>
                    <a:pt x="19" y="65"/>
                  </a:lnTo>
                  <a:lnTo>
                    <a:pt x="20" y="63"/>
                  </a:lnTo>
                  <a:lnTo>
                    <a:pt x="23" y="61"/>
                  </a:lnTo>
                  <a:lnTo>
                    <a:pt x="27" y="60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4" y="64"/>
                  </a:lnTo>
                  <a:lnTo>
                    <a:pt x="34" y="66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8" y="68"/>
                  </a:lnTo>
                  <a:lnTo>
                    <a:pt x="39" y="65"/>
                  </a:lnTo>
                  <a:lnTo>
                    <a:pt x="40" y="62"/>
                  </a:lnTo>
                  <a:lnTo>
                    <a:pt x="41" y="59"/>
                  </a:lnTo>
                  <a:lnTo>
                    <a:pt x="43" y="58"/>
                  </a:lnTo>
                  <a:lnTo>
                    <a:pt x="45" y="57"/>
                  </a:lnTo>
                  <a:lnTo>
                    <a:pt x="47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3" y="56"/>
                  </a:lnTo>
                  <a:lnTo>
                    <a:pt x="55" y="55"/>
                  </a:lnTo>
                  <a:lnTo>
                    <a:pt x="56" y="55"/>
                  </a:lnTo>
                  <a:lnTo>
                    <a:pt x="55" y="55"/>
                  </a:lnTo>
                  <a:lnTo>
                    <a:pt x="54" y="54"/>
                  </a:lnTo>
                  <a:lnTo>
                    <a:pt x="53" y="53"/>
                  </a:lnTo>
                  <a:lnTo>
                    <a:pt x="52" y="52"/>
                  </a:lnTo>
                  <a:lnTo>
                    <a:pt x="52" y="51"/>
                  </a:lnTo>
                  <a:lnTo>
                    <a:pt x="52" y="49"/>
                  </a:lnTo>
                  <a:lnTo>
                    <a:pt x="52" y="48"/>
                  </a:lnTo>
                  <a:lnTo>
                    <a:pt x="52" y="47"/>
                  </a:lnTo>
                  <a:lnTo>
                    <a:pt x="57" y="46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4" y="38"/>
                  </a:lnTo>
                  <a:lnTo>
                    <a:pt x="64" y="35"/>
                  </a:lnTo>
                  <a:lnTo>
                    <a:pt x="63" y="33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5" y="13"/>
                  </a:lnTo>
                  <a:lnTo>
                    <a:pt x="65" y="9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2" y="3"/>
                  </a:lnTo>
                  <a:lnTo>
                    <a:pt x="50" y="0"/>
                  </a:lnTo>
                </a:path>
              </a:pathLst>
            </a:custGeom>
            <a:solidFill>
              <a:srgbClr val="FBFBFB"/>
            </a:solidFill>
            <a:ln w="6350" cap="rnd" cmpd="sng">
              <a:solidFill>
                <a:srgbClr val="D1D2D4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276">
              <a:extLst>
                <a:ext uri="{FF2B5EF4-FFF2-40B4-BE49-F238E27FC236}">
                  <a16:creationId xmlns="" xmlns:a16="http://schemas.microsoft.com/office/drawing/2014/main" id="{2B859122-688A-48B3-B812-C4A6BFDA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1900"/>
              <a:ext cx="34" cy="81"/>
            </a:xfrm>
            <a:custGeom>
              <a:avLst/>
              <a:gdLst>
                <a:gd name="T0" fmla="*/ 0 w 34"/>
                <a:gd name="T1" fmla="*/ 75 h 81"/>
                <a:gd name="T2" fmla="*/ 0 w 34"/>
                <a:gd name="T3" fmla="*/ 77 h 81"/>
                <a:gd name="T4" fmla="*/ 1 w 34"/>
                <a:gd name="T5" fmla="*/ 78 h 81"/>
                <a:gd name="T6" fmla="*/ 2 w 34"/>
                <a:gd name="T7" fmla="*/ 80 h 81"/>
                <a:gd name="T8" fmla="*/ 3 w 34"/>
                <a:gd name="T9" fmla="*/ 80 h 81"/>
                <a:gd name="T10" fmla="*/ 5 w 34"/>
                <a:gd name="T11" fmla="*/ 79 h 81"/>
                <a:gd name="T12" fmla="*/ 6 w 34"/>
                <a:gd name="T13" fmla="*/ 76 h 81"/>
                <a:gd name="T14" fmla="*/ 8 w 34"/>
                <a:gd name="T15" fmla="*/ 73 h 81"/>
                <a:gd name="T16" fmla="*/ 8 w 34"/>
                <a:gd name="T17" fmla="*/ 71 h 81"/>
                <a:gd name="T18" fmla="*/ 9 w 34"/>
                <a:gd name="T19" fmla="*/ 70 h 81"/>
                <a:gd name="T20" fmla="*/ 10 w 34"/>
                <a:gd name="T21" fmla="*/ 68 h 81"/>
                <a:gd name="T22" fmla="*/ 11 w 34"/>
                <a:gd name="T23" fmla="*/ 66 h 81"/>
                <a:gd name="T24" fmla="*/ 12 w 34"/>
                <a:gd name="T25" fmla="*/ 64 h 81"/>
                <a:gd name="T26" fmla="*/ 14 w 34"/>
                <a:gd name="T27" fmla="*/ 62 h 81"/>
                <a:gd name="T28" fmla="*/ 14 w 34"/>
                <a:gd name="T29" fmla="*/ 60 h 81"/>
                <a:gd name="T30" fmla="*/ 16 w 34"/>
                <a:gd name="T31" fmla="*/ 59 h 81"/>
                <a:gd name="T32" fmla="*/ 16 w 34"/>
                <a:gd name="T33" fmla="*/ 57 h 81"/>
                <a:gd name="T34" fmla="*/ 17 w 34"/>
                <a:gd name="T35" fmla="*/ 53 h 81"/>
                <a:gd name="T36" fmla="*/ 18 w 34"/>
                <a:gd name="T37" fmla="*/ 48 h 81"/>
                <a:gd name="T38" fmla="*/ 18 w 34"/>
                <a:gd name="T39" fmla="*/ 44 h 81"/>
                <a:gd name="T40" fmla="*/ 18 w 34"/>
                <a:gd name="T41" fmla="*/ 40 h 81"/>
                <a:gd name="T42" fmla="*/ 19 w 34"/>
                <a:gd name="T43" fmla="*/ 36 h 81"/>
                <a:gd name="T44" fmla="*/ 20 w 34"/>
                <a:gd name="T45" fmla="*/ 32 h 81"/>
                <a:gd name="T46" fmla="*/ 23 w 34"/>
                <a:gd name="T47" fmla="*/ 30 h 81"/>
                <a:gd name="T48" fmla="*/ 27 w 34"/>
                <a:gd name="T49" fmla="*/ 29 h 81"/>
                <a:gd name="T50" fmla="*/ 28 w 34"/>
                <a:gd name="T51" fmla="*/ 29 h 81"/>
                <a:gd name="T52" fmla="*/ 30 w 34"/>
                <a:gd name="T53" fmla="*/ 27 h 81"/>
                <a:gd name="T54" fmla="*/ 31 w 34"/>
                <a:gd name="T55" fmla="*/ 25 h 81"/>
                <a:gd name="T56" fmla="*/ 33 w 34"/>
                <a:gd name="T57" fmla="*/ 24 h 81"/>
                <a:gd name="T58" fmla="*/ 31 w 34"/>
                <a:gd name="T59" fmla="*/ 22 h 81"/>
                <a:gd name="T60" fmla="*/ 31 w 34"/>
                <a:gd name="T61" fmla="*/ 19 h 81"/>
                <a:gd name="T62" fmla="*/ 30 w 34"/>
                <a:gd name="T63" fmla="*/ 17 h 81"/>
                <a:gd name="T64" fmla="*/ 30 w 34"/>
                <a:gd name="T65" fmla="*/ 15 h 81"/>
                <a:gd name="T66" fmla="*/ 29 w 34"/>
                <a:gd name="T67" fmla="*/ 13 h 81"/>
                <a:gd name="T68" fmla="*/ 30 w 34"/>
                <a:gd name="T69" fmla="*/ 11 h 81"/>
                <a:gd name="T70" fmla="*/ 30 w 34"/>
                <a:gd name="T71" fmla="*/ 8 h 81"/>
                <a:gd name="T72" fmla="*/ 30 w 34"/>
                <a:gd name="T73" fmla="*/ 6 h 81"/>
                <a:gd name="T74" fmla="*/ 30 w 34"/>
                <a:gd name="T75" fmla="*/ 2 h 81"/>
                <a:gd name="T76" fmla="*/ 27 w 34"/>
                <a:gd name="T77" fmla="*/ 0 h 81"/>
                <a:gd name="T78" fmla="*/ 26 w 34"/>
                <a:gd name="T79" fmla="*/ 0 h 81"/>
                <a:gd name="T80" fmla="*/ 24 w 34"/>
                <a:gd name="T81" fmla="*/ 1 h 81"/>
                <a:gd name="T82" fmla="*/ 24 w 34"/>
                <a:gd name="T83" fmla="*/ 3 h 81"/>
                <a:gd name="T84" fmla="*/ 23 w 34"/>
                <a:gd name="T85" fmla="*/ 5 h 81"/>
                <a:gd name="T86" fmla="*/ 23 w 34"/>
                <a:gd name="T87" fmla="*/ 8 h 81"/>
                <a:gd name="T88" fmla="*/ 22 w 34"/>
                <a:gd name="T89" fmla="*/ 10 h 81"/>
                <a:gd name="T90" fmla="*/ 21 w 34"/>
                <a:gd name="T91" fmla="*/ 11 h 81"/>
                <a:gd name="T92" fmla="*/ 18 w 34"/>
                <a:gd name="T93" fmla="*/ 13 h 81"/>
                <a:gd name="T94" fmla="*/ 16 w 34"/>
                <a:gd name="T95" fmla="*/ 16 h 81"/>
                <a:gd name="T96" fmla="*/ 15 w 34"/>
                <a:gd name="T97" fmla="*/ 19 h 81"/>
                <a:gd name="T98" fmla="*/ 14 w 34"/>
                <a:gd name="T99" fmla="*/ 23 h 81"/>
                <a:gd name="T100" fmla="*/ 14 w 34"/>
                <a:gd name="T101" fmla="*/ 26 h 81"/>
                <a:gd name="T102" fmla="*/ 13 w 34"/>
                <a:gd name="T103" fmla="*/ 30 h 81"/>
                <a:gd name="T104" fmla="*/ 12 w 34"/>
                <a:gd name="T105" fmla="*/ 34 h 81"/>
                <a:gd name="T106" fmla="*/ 10 w 34"/>
                <a:gd name="T107" fmla="*/ 37 h 81"/>
                <a:gd name="T108" fmla="*/ 8 w 34"/>
                <a:gd name="T109" fmla="*/ 41 h 81"/>
                <a:gd name="T110" fmla="*/ 6 w 34"/>
                <a:gd name="T111" fmla="*/ 45 h 81"/>
                <a:gd name="T112" fmla="*/ 5 w 34"/>
                <a:gd name="T113" fmla="*/ 50 h 81"/>
                <a:gd name="T114" fmla="*/ 3 w 34"/>
                <a:gd name="T115" fmla="*/ 55 h 81"/>
                <a:gd name="T116" fmla="*/ 2 w 34"/>
                <a:gd name="T117" fmla="*/ 60 h 81"/>
                <a:gd name="T118" fmla="*/ 1 w 34"/>
                <a:gd name="T119" fmla="*/ 65 h 81"/>
                <a:gd name="T120" fmla="*/ 0 w 34"/>
                <a:gd name="T121" fmla="*/ 70 h 81"/>
                <a:gd name="T122" fmla="*/ 0 w 34"/>
                <a:gd name="T123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81">
                  <a:moveTo>
                    <a:pt x="0" y="75"/>
                  </a:moveTo>
                  <a:lnTo>
                    <a:pt x="0" y="77"/>
                  </a:lnTo>
                  <a:lnTo>
                    <a:pt x="1" y="78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5" y="79"/>
                  </a:lnTo>
                  <a:lnTo>
                    <a:pt x="6" y="76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10" y="68"/>
                  </a:lnTo>
                  <a:lnTo>
                    <a:pt x="11" y="66"/>
                  </a:lnTo>
                  <a:lnTo>
                    <a:pt x="12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3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18" y="40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3" y="30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30" y="27"/>
                  </a:lnTo>
                  <a:lnTo>
                    <a:pt x="31" y="25"/>
                  </a:lnTo>
                  <a:lnTo>
                    <a:pt x="33" y="24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8" y="13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3" y="30"/>
                  </a:lnTo>
                  <a:lnTo>
                    <a:pt x="12" y="34"/>
                  </a:lnTo>
                  <a:lnTo>
                    <a:pt x="10" y="37"/>
                  </a:lnTo>
                  <a:lnTo>
                    <a:pt x="8" y="41"/>
                  </a:lnTo>
                  <a:lnTo>
                    <a:pt x="6" y="45"/>
                  </a:lnTo>
                  <a:lnTo>
                    <a:pt x="5" y="50"/>
                  </a:lnTo>
                  <a:lnTo>
                    <a:pt x="3" y="55"/>
                  </a:lnTo>
                  <a:lnTo>
                    <a:pt x="2" y="60"/>
                  </a:lnTo>
                  <a:lnTo>
                    <a:pt x="1" y="65"/>
                  </a:lnTo>
                  <a:lnTo>
                    <a:pt x="0" y="70"/>
                  </a:lnTo>
                  <a:lnTo>
                    <a:pt x="0" y="75"/>
                  </a:lnTo>
                </a:path>
              </a:pathLst>
            </a:custGeom>
            <a:solidFill>
              <a:srgbClr val="FBFBFB"/>
            </a:solidFill>
            <a:ln w="6350" cap="rnd" cmpd="sng">
              <a:solidFill>
                <a:srgbClr val="D1D2D4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Freeform 232">
            <a:extLst>
              <a:ext uri="{FF2B5EF4-FFF2-40B4-BE49-F238E27FC236}">
                <a16:creationId xmlns="" xmlns:a16="http://schemas.microsoft.com/office/drawing/2014/main" id="{576255AD-B3C0-4E1A-B7DE-7967682B4BF2}"/>
              </a:ext>
            </a:extLst>
          </p:cNvPr>
          <p:cNvSpPr>
            <a:spLocks/>
          </p:cNvSpPr>
          <p:nvPr/>
        </p:nvSpPr>
        <p:spPr bwMode="auto">
          <a:xfrm>
            <a:off x="2332134" y="4246753"/>
            <a:ext cx="893815" cy="1145630"/>
          </a:xfrm>
          <a:custGeom>
            <a:avLst/>
            <a:gdLst>
              <a:gd name="T0" fmla="*/ 369 w 455"/>
              <a:gd name="T1" fmla="*/ 465 h 620"/>
              <a:gd name="T2" fmla="*/ 334 w 455"/>
              <a:gd name="T3" fmla="*/ 415 h 620"/>
              <a:gd name="T4" fmla="*/ 315 w 455"/>
              <a:gd name="T5" fmla="*/ 383 h 620"/>
              <a:gd name="T6" fmla="*/ 341 w 455"/>
              <a:gd name="T7" fmla="*/ 375 h 620"/>
              <a:gd name="T8" fmla="*/ 365 w 455"/>
              <a:gd name="T9" fmla="*/ 363 h 620"/>
              <a:gd name="T10" fmla="*/ 392 w 455"/>
              <a:gd name="T11" fmla="*/ 345 h 620"/>
              <a:gd name="T12" fmla="*/ 424 w 455"/>
              <a:gd name="T13" fmla="*/ 331 h 620"/>
              <a:gd name="T14" fmla="*/ 441 w 455"/>
              <a:gd name="T15" fmla="*/ 333 h 620"/>
              <a:gd name="T16" fmla="*/ 451 w 455"/>
              <a:gd name="T17" fmla="*/ 284 h 620"/>
              <a:gd name="T18" fmla="*/ 433 w 455"/>
              <a:gd name="T19" fmla="*/ 260 h 620"/>
              <a:gd name="T20" fmla="*/ 432 w 455"/>
              <a:gd name="T21" fmla="*/ 222 h 620"/>
              <a:gd name="T22" fmla="*/ 421 w 455"/>
              <a:gd name="T23" fmla="*/ 185 h 620"/>
              <a:gd name="T24" fmla="*/ 415 w 455"/>
              <a:gd name="T25" fmla="*/ 148 h 620"/>
              <a:gd name="T26" fmla="*/ 408 w 455"/>
              <a:gd name="T27" fmla="*/ 110 h 620"/>
              <a:gd name="T28" fmla="*/ 371 w 455"/>
              <a:gd name="T29" fmla="*/ 74 h 620"/>
              <a:gd name="T30" fmla="*/ 375 w 455"/>
              <a:gd name="T31" fmla="*/ 51 h 620"/>
              <a:gd name="T32" fmla="*/ 359 w 455"/>
              <a:gd name="T33" fmla="*/ 27 h 620"/>
              <a:gd name="T34" fmla="*/ 354 w 455"/>
              <a:gd name="T35" fmla="*/ 57 h 620"/>
              <a:gd name="T36" fmla="*/ 331 w 455"/>
              <a:gd name="T37" fmla="*/ 50 h 620"/>
              <a:gd name="T38" fmla="*/ 291 w 455"/>
              <a:gd name="T39" fmla="*/ 75 h 620"/>
              <a:gd name="T40" fmla="*/ 269 w 455"/>
              <a:gd name="T41" fmla="*/ 90 h 620"/>
              <a:gd name="T42" fmla="*/ 243 w 455"/>
              <a:gd name="T43" fmla="*/ 86 h 620"/>
              <a:gd name="T44" fmla="*/ 257 w 455"/>
              <a:gd name="T45" fmla="*/ 56 h 620"/>
              <a:gd name="T46" fmla="*/ 249 w 455"/>
              <a:gd name="T47" fmla="*/ 50 h 620"/>
              <a:gd name="T48" fmla="*/ 208 w 455"/>
              <a:gd name="T49" fmla="*/ 37 h 620"/>
              <a:gd name="T50" fmla="*/ 183 w 455"/>
              <a:gd name="T51" fmla="*/ 21 h 620"/>
              <a:gd name="T52" fmla="*/ 146 w 455"/>
              <a:gd name="T53" fmla="*/ 14 h 620"/>
              <a:gd name="T54" fmla="*/ 125 w 455"/>
              <a:gd name="T55" fmla="*/ 24 h 620"/>
              <a:gd name="T56" fmla="*/ 153 w 455"/>
              <a:gd name="T57" fmla="*/ 39 h 620"/>
              <a:gd name="T58" fmla="*/ 148 w 455"/>
              <a:gd name="T59" fmla="*/ 62 h 620"/>
              <a:gd name="T60" fmla="*/ 151 w 455"/>
              <a:gd name="T61" fmla="*/ 85 h 620"/>
              <a:gd name="T62" fmla="*/ 142 w 455"/>
              <a:gd name="T63" fmla="*/ 96 h 620"/>
              <a:gd name="T64" fmla="*/ 137 w 455"/>
              <a:gd name="T65" fmla="*/ 121 h 620"/>
              <a:gd name="T66" fmla="*/ 106 w 455"/>
              <a:gd name="T67" fmla="*/ 104 h 620"/>
              <a:gd name="T68" fmla="*/ 72 w 455"/>
              <a:gd name="T69" fmla="*/ 106 h 620"/>
              <a:gd name="T70" fmla="*/ 73 w 455"/>
              <a:gd name="T71" fmla="*/ 146 h 620"/>
              <a:gd name="T72" fmla="*/ 54 w 455"/>
              <a:gd name="T73" fmla="*/ 191 h 620"/>
              <a:gd name="T74" fmla="*/ 61 w 455"/>
              <a:gd name="T75" fmla="*/ 213 h 620"/>
              <a:gd name="T76" fmla="*/ 48 w 455"/>
              <a:gd name="T77" fmla="*/ 246 h 620"/>
              <a:gd name="T78" fmla="*/ 8 w 455"/>
              <a:gd name="T79" fmla="*/ 258 h 620"/>
              <a:gd name="T80" fmla="*/ 12 w 455"/>
              <a:gd name="T81" fmla="*/ 295 h 620"/>
              <a:gd name="T82" fmla="*/ 0 w 455"/>
              <a:gd name="T83" fmla="*/ 317 h 620"/>
              <a:gd name="T84" fmla="*/ 7 w 455"/>
              <a:gd name="T85" fmla="*/ 343 h 620"/>
              <a:gd name="T86" fmla="*/ 23 w 455"/>
              <a:gd name="T87" fmla="*/ 371 h 620"/>
              <a:gd name="T88" fmla="*/ 18 w 455"/>
              <a:gd name="T89" fmla="*/ 411 h 620"/>
              <a:gd name="T90" fmla="*/ 17 w 455"/>
              <a:gd name="T91" fmla="*/ 438 h 620"/>
              <a:gd name="T92" fmla="*/ 48 w 455"/>
              <a:gd name="T93" fmla="*/ 465 h 620"/>
              <a:gd name="T94" fmla="*/ 71 w 455"/>
              <a:gd name="T95" fmla="*/ 470 h 620"/>
              <a:gd name="T96" fmla="*/ 108 w 455"/>
              <a:gd name="T97" fmla="*/ 485 h 620"/>
              <a:gd name="T98" fmla="*/ 82 w 455"/>
              <a:gd name="T99" fmla="*/ 540 h 620"/>
              <a:gd name="T100" fmla="*/ 75 w 455"/>
              <a:gd name="T101" fmla="*/ 596 h 620"/>
              <a:gd name="T102" fmla="*/ 121 w 455"/>
              <a:gd name="T103" fmla="*/ 592 h 620"/>
              <a:gd name="T104" fmla="*/ 142 w 455"/>
              <a:gd name="T105" fmla="*/ 586 h 620"/>
              <a:gd name="T106" fmla="*/ 182 w 455"/>
              <a:gd name="T107" fmla="*/ 600 h 620"/>
              <a:gd name="T108" fmla="*/ 215 w 455"/>
              <a:gd name="T109" fmla="*/ 616 h 620"/>
              <a:gd name="T110" fmla="*/ 253 w 455"/>
              <a:gd name="T111" fmla="*/ 601 h 620"/>
              <a:gd name="T112" fmla="*/ 292 w 455"/>
              <a:gd name="T113" fmla="*/ 596 h 620"/>
              <a:gd name="T114" fmla="*/ 327 w 455"/>
              <a:gd name="T115" fmla="*/ 585 h 620"/>
              <a:gd name="T116" fmla="*/ 352 w 455"/>
              <a:gd name="T117" fmla="*/ 587 h 620"/>
              <a:gd name="T118" fmla="*/ 368 w 455"/>
              <a:gd name="T119" fmla="*/ 597 h 620"/>
              <a:gd name="T120" fmla="*/ 362 w 455"/>
              <a:gd name="T121" fmla="*/ 569 h 620"/>
              <a:gd name="T122" fmla="*/ 373 w 455"/>
              <a:gd name="T123" fmla="*/ 538 h 620"/>
              <a:gd name="T124" fmla="*/ 402 w 455"/>
              <a:gd name="T125" fmla="*/ 517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5" h="620">
                <a:moveTo>
                  <a:pt x="404" y="496"/>
                </a:moveTo>
                <a:lnTo>
                  <a:pt x="402" y="495"/>
                </a:lnTo>
                <a:lnTo>
                  <a:pt x="402" y="494"/>
                </a:lnTo>
                <a:lnTo>
                  <a:pt x="401" y="492"/>
                </a:lnTo>
                <a:lnTo>
                  <a:pt x="401" y="490"/>
                </a:lnTo>
                <a:lnTo>
                  <a:pt x="398" y="490"/>
                </a:lnTo>
                <a:lnTo>
                  <a:pt x="396" y="489"/>
                </a:lnTo>
                <a:lnTo>
                  <a:pt x="395" y="487"/>
                </a:lnTo>
                <a:lnTo>
                  <a:pt x="394" y="484"/>
                </a:lnTo>
                <a:lnTo>
                  <a:pt x="387" y="483"/>
                </a:lnTo>
                <a:lnTo>
                  <a:pt x="381" y="480"/>
                </a:lnTo>
                <a:lnTo>
                  <a:pt x="376" y="475"/>
                </a:lnTo>
                <a:lnTo>
                  <a:pt x="372" y="470"/>
                </a:lnTo>
                <a:lnTo>
                  <a:pt x="369" y="465"/>
                </a:lnTo>
                <a:lnTo>
                  <a:pt x="365" y="460"/>
                </a:lnTo>
                <a:lnTo>
                  <a:pt x="361" y="456"/>
                </a:lnTo>
                <a:lnTo>
                  <a:pt x="354" y="455"/>
                </a:lnTo>
                <a:lnTo>
                  <a:pt x="350" y="454"/>
                </a:lnTo>
                <a:lnTo>
                  <a:pt x="347" y="451"/>
                </a:lnTo>
                <a:lnTo>
                  <a:pt x="343" y="447"/>
                </a:lnTo>
                <a:lnTo>
                  <a:pt x="339" y="442"/>
                </a:lnTo>
                <a:lnTo>
                  <a:pt x="336" y="436"/>
                </a:lnTo>
                <a:lnTo>
                  <a:pt x="333" y="431"/>
                </a:lnTo>
                <a:lnTo>
                  <a:pt x="330" y="425"/>
                </a:lnTo>
                <a:lnTo>
                  <a:pt x="329" y="421"/>
                </a:lnTo>
                <a:lnTo>
                  <a:pt x="331" y="419"/>
                </a:lnTo>
                <a:lnTo>
                  <a:pt x="333" y="417"/>
                </a:lnTo>
                <a:lnTo>
                  <a:pt x="334" y="415"/>
                </a:lnTo>
                <a:lnTo>
                  <a:pt x="334" y="413"/>
                </a:lnTo>
                <a:lnTo>
                  <a:pt x="334" y="408"/>
                </a:lnTo>
                <a:lnTo>
                  <a:pt x="332" y="406"/>
                </a:lnTo>
                <a:lnTo>
                  <a:pt x="329" y="404"/>
                </a:lnTo>
                <a:lnTo>
                  <a:pt x="327" y="402"/>
                </a:lnTo>
                <a:lnTo>
                  <a:pt x="324" y="400"/>
                </a:lnTo>
                <a:lnTo>
                  <a:pt x="321" y="399"/>
                </a:lnTo>
                <a:lnTo>
                  <a:pt x="320" y="396"/>
                </a:lnTo>
                <a:lnTo>
                  <a:pt x="319" y="392"/>
                </a:lnTo>
                <a:lnTo>
                  <a:pt x="318" y="389"/>
                </a:lnTo>
                <a:lnTo>
                  <a:pt x="316" y="387"/>
                </a:lnTo>
                <a:lnTo>
                  <a:pt x="314" y="385"/>
                </a:lnTo>
                <a:lnTo>
                  <a:pt x="312" y="383"/>
                </a:lnTo>
                <a:lnTo>
                  <a:pt x="315" y="383"/>
                </a:lnTo>
                <a:lnTo>
                  <a:pt x="317" y="383"/>
                </a:lnTo>
                <a:lnTo>
                  <a:pt x="320" y="384"/>
                </a:lnTo>
                <a:lnTo>
                  <a:pt x="322" y="386"/>
                </a:lnTo>
                <a:lnTo>
                  <a:pt x="323" y="385"/>
                </a:lnTo>
                <a:lnTo>
                  <a:pt x="325" y="383"/>
                </a:lnTo>
                <a:lnTo>
                  <a:pt x="326" y="381"/>
                </a:lnTo>
                <a:lnTo>
                  <a:pt x="327" y="379"/>
                </a:lnTo>
                <a:lnTo>
                  <a:pt x="329" y="377"/>
                </a:lnTo>
                <a:lnTo>
                  <a:pt x="331" y="375"/>
                </a:lnTo>
                <a:lnTo>
                  <a:pt x="332" y="374"/>
                </a:lnTo>
                <a:lnTo>
                  <a:pt x="334" y="373"/>
                </a:lnTo>
                <a:lnTo>
                  <a:pt x="338" y="374"/>
                </a:lnTo>
                <a:lnTo>
                  <a:pt x="340" y="374"/>
                </a:lnTo>
                <a:lnTo>
                  <a:pt x="341" y="375"/>
                </a:lnTo>
                <a:lnTo>
                  <a:pt x="343" y="375"/>
                </a:lnTo>
                <a:lnTo>
                  <a:pt x="344" y="375"/>
                </a:lnTo>
                <a:lnTo>
                  <a:pt x="344" y="374"/>
                </a:lnTo>
                <a:lnTo>
                  <a:pt x="344" y="373"/>
                </a:lnTo>
                <a:lnTo>
                  <a:pt x="345" y="373"/>
                </a:lnTo>
                <a:lnTo>
                  <a:pt x="346" y="372"/>
                </a:lnTo>
                <a:lnTo>
                  <a:pt x="348" y="372"/>
                </a:lnTo>
                <a:lnTo>
                  <a:pt x="351" y="372"/>
                </a:lnTo>
                <a:lnTo>
                  <a:pt x="355" y="373"/>
                </a:lnTo>
                <a:lnTo>
                  <a:pt x="357" y="369"/>
                </a:lnTo>
                <a:lnTo>
                  <a:pt x="359" y="366"/>
                </a:lnTo>
                <a:lnTo>
                  <a:pt x="361" y="365"/>
                </a:lnTo>
                <a:lnTo>
                  <a:pt x="363" y="364"/>
                </a:lnTo>
                <a:lnTo>
                  <a:pt x="365" y="363"/>
                </a:lnTo>
                <a:lnTo>
                  <a:pt x="366" y="363"/>
                </a:lnTo>
                <a:lnTo>
                  <a:pt x="368" y="362"/>
                </a:lnTo>
                <a:lnTo>
                  <a:pt x="369" y="360"/>
                </a:lnTo>
                <a:lnTo>
                  <a:pt x="370" y="358"/>
                </a:lnTo>
                <a:lnTo>
                  <a:pt x="371" y="357"/>
                </a:lnTo>
                <a:lnTo>
                  <a:pt x="374" y="357"/>
                </a:lnTo>
                <a:lnTo>
                  <a:pt x="376" y="356"/>
                </a:lnTo>
                <a:lnTo>
                  <a:pt x="379" y="356"/>
                </a:lnTo>
                <a:lnTo>
                  <a:pt x="381" y="354"/>
                </a:lnTo>
                <a:lnTo>
                  <a:pt x="384" y="352"/>
                </a:lnTo>
                <a:lnTo>
                  <a:pt x="387" y="347"/>
                </a:lnTo>
                <a:lnTo>
                  <a:pt x="388" y="346"/>
                </a:lnTo>
                <a:lnTo>
                  <a:pt x="390" y="346"/>
                </a:lnTo>
                <a:lnTo>
                  <a:pt x="392" y="345"/>
                </a:lnTo>
                <a:lnTo>
                  <a:pt x="395" y="345"/>
                </a:lnTo>
                <a:lnTo>
                  <a:pt x="397" y="345"/>
                </a:lnTo>
                <a:lnTo>
                  <a:pt x="398" y="345"/>
                </a:lnTo>
                <a:lnTo>
                  <a:pt x="399" y="344"/>
                </a:lnTo>
                <a:lnTo>
                  <a:pt x="399" y="342"/>
                </a:lnTo>
                <a:lnTo>
                  <a:pt x="399" y="340"/>
                </a:lnTo>
                <a:lnTo>
                  <a:pt x="402" y="340"/>
                </a:lnTo>
                <a:lnTo>
                  <a:pt x="406" y="339"/>
                </a:lnTo>
                <a:lnTo>
                  <a:pt x="409" y="336"/>
                </a:lnTo>
                <a:lnTo>
                  <a:pt x="410" y="333"/>
                </a:lnTo>
                <a:lnTo>
                  <a:pt x="414" y="333"/>
                </a:lnTo>
                <a:lnTo>
                  <a:pt x="417" y="333"/>
                </a:lnTo>
                <a:lnTo>
                  <a:pt x="420" y="333"/>
                </a:lnTo>
                <a:lnTo>
                  <a:pt x="424" y="331"/>
                </a:lnTo>
                <a:lnTo>
                  <a:pt x="423" y="328"/>
                </a:lnTo>
                <a:lnTo>
                  <a:pt x="421" y="325"/>
                </a:lnTo>
                <a:lnTo>
                  <a:pt x="420" y="323"/>
                </a:lnTo>
                <a:lnTo>
                  <a:pt x="421" y="321"/>
                </a:lnTo>
                <a:lnTo>
                  <a:pt x="423" y="319"/>
                </a:lnTo>
                <a:lnTo>
                  <a:pt x="425" y="319"/>
                </a:lnTo>
                <a:lnTo>
                  <a:pt x="428" y="319"/>
                </a:lnTo>
                <a:lnTo>
                  <a:pt x="429" y="321"/>
                </a:lnTo>
                <a:lnTo>
                  <a:pt x="431" y="322"/>
                </a:lnTo>
                <a:lnTo>
                  <a:pt x="432" y="325"/>
                </a:lnTo>
                <a:lnTo>
                  <a:pt x="435" y="327"/>
                </a:lnTo>
                <a:lnTo>
                  <a:pt x="437" y="329"/>
                </a:lnTo>
                <a:lnTo>
                  <a:pt x="439" y="331"/>
                </a:lnTo>
                <a:lnTo>
                  <a:pt x="441" y="333"/>
                </a:lnTo>
                <a:lnTo>
                  <a:pt x="443" y="333"/>
                </a:lnTo>
                <a:lnTo>
                  <a:pt x="447" y="332"/>
                </a:lnTo>
                <a:lnTo>
                  <a:pt x="450" y="330"/>
                </a:lnTo>
                <a:lnTo>
                  <a:pt x="452" y="327"/>
                </a:lnTo>
                <a:lnTo>
                  <a:pt x="453" y="323"/>
                </a:lnTo>
                <a:lnTo>
                  <a:pt x="454" y="318"/>
                </a:lnTo>
                <a:lnTo>
                  <a:pt x="454" y="313"/>
                </a:lnTo>
                <a:lnTo>
                  <a:pt x="454" y="309"/>
                </a:lnTo>
                <a:lnTo>
                  <a:pt x="454" y="305"/>
                </a:lnTo>
                <a:lnTo>
                  <a:pt x="454" y="299"/>
                </a:lnTo>
                <a:lnTo>
                  <a:pt x="454" y="294"/>
                </a:lnTo>
                <a:lnTo>
                  <a:pt x="454" y="290"/>
                </a:lnTo>
                <a:lnTo>
                  <a:pt x="452" y="287"/>
                </a:lnTo>
                <a:lnTo>
                  <a:pt x="451" y="284"/>
                </a:lnTo>
                <a:lnTo>
                  <a:pt x="448" y="282"/>
                </a:lnTo>
                <a:lnTo>
                  <a:pt x="445" y="280"/>
                </a:lnTo>
                <a:lnTo>
                  <a:pt x="441" y="278"/>
                </a:lnTo>
                <a:lnTo>
                  <a:pt x="441" y="277"/>
                </a:lnTo>
                <a:lnTo>
                  <a:pt x="441" y="276"/>
                </a:lnTo>
                <a:lnTo>
                  <a:pt x="440" y="274"/>
                </a:lnTo>
                <a:lnTo>
                  <a:pt x="440" y="271"/>
                </a:lnTo>
                <a:lnTo>
                  <a:pt x="440" y="269"/>
                </a:lnTo>
                <a:lnTo>
                  <a:pt x="439" y="267"/>
                </a:lnTo>
                <a:lnTo>
                  <a:pt x="439" y="266"/>
                </a:lnTo>
                <a:lnTo>
                  <a:pt x="439" y="265"/>
                </a:lnTo>
                <a:lnTo>
                  <a:pt x="438" y="263"/>
                </a:lnTo>
                <a:lnTo>
                  <a:pt x="435" y="262"/>
                </a:lnTo>
                <a:lnTo>
                  <a:pt x="433" y="260"/>
                </a:lnTo>
                <a:lnTo>
                  <a:pt x="432" y="254"/>
                </a:lnTo>
                <a:lnTo>
                  <a:pt x="433" y="252"/>
                </a:lnTo>
                <a:lnTo>
                  <a:pt x="435" y="250"/>
                </a:lnTo>
                <a:lnTo>
                  <a:pt x="437" y="247"/>
                </a:lnTo>
                <a:lnTo>
                  <a:pt x="438" y="244"/>
                </a:lnTo>
                <a:lnTo>
                  <a:pt x="437" y="240"/>
                </a:lnTo>
                <a:lnTo>
                  <a:pt x="436" y="237"/>
                </a:lnTo>
                <a:lnTo>
                  <a:pt x="436" y="235"/>
                </a:lnTo>
                <a:lnTo>
                  <a:pt x="435" y="232"/>
                </a:lnTo>
                <a:lnTo>
                  <a:pt x="435" y="230"/>
                </a:lnTo>
                <a:lnTo>
                  <a:pt x="434" y="228"/>
                </a:lnTo>
                <a:lnTo>
                  <a:pt x="434" y="225"/>
                </a:lnTo>
                <a:lnTo>
                  <a:pt x="433" y="224"/>
                </a:lnTo>
                <a:lnTo>
                  <a:pt x="432" y="222"/>
                </a:lnTo>
                <a:lnTo>
                  <a:pt x="430" y="221"/>
                </a:lnTo>
                <a:lnTo>
                  <a:pt x="428" y="218"/>
                </a:lnTo>
                <a:lnTo>
                  <a:pt x="427" y="212"/>
                </a:lnTo>
                <a:lnTo>
                  <a:pt x="427" y="210"/>
                </a:lnTo>
                <a:lnTo>
                  <a:pt x="427" y="207"/>
                </a:lnTo>
                <a:lnTo>
                  <a:pt x="427" y="204"/>
                </a:lnTo>
                <a:lnTo>
                  <a:pt x="427" y="202"/>
                </a:lnTo>
                <a:lnTo>
                  <a:pt x="427" y="200"/>
                </a:lnTo>
                <a:lnTo>
                  <a:pt x="428" y="198"/>
                </a:lnTo>
                <a:lnTo>
                  <a:pt x="428" y="197"/>
                </a:lnTo>
                <a:lnTo>
                  <a:pt x="428" y="195"/>
                </a:lnTo>
                <a:lnTo>
                  <a:pt x="427" y="191"/>
                </a:lnTo>
                <a:lnTo>
                  <a:pt x="424" y="187"/>
                </a:lnTo>
                <a:lnTo>
                  <a:pt x="421" y="185"/>
                </a:lnTo>
                <a:lnTo>
                  <a:pt x="417" y="184"/>
                </a:lnTo>
                <a:lnTo>
                  <a:pt x="413" y="182"/>
                </a:lnTo>
                <a:lnTo>
                  <a:pt x="409" y="180"/>
                </a:lnTo>
                <a:lnTo>
                  <a:pt x="406" y="177"/>
                </a:lnTo>
                <a:lnTo>
                  <a:pt x="406" y="172"/>
                </a:lnTo>
                <a:lnTo>
                  <a:pt x="406" y="169"/>
                </a:lnTo>
                <a:lnTo>
                  <a:pt x="407" y="167"/>
                </a:lnTo>
                <a:lnTo>
                  <a:pt x="409" y="165"/>
                </a:lnTo>
                <a:lnTo>
                  <a:pt x="411" y="162"/>
                </a:lnTo>
                <a:lnTo>
                  <a:pt x="412" y="160"/>
                </a:lnTo>
                <a:lnTo>
                  <a:pt x="414" y="157"/>
                </a:lnTo>
                <a:lnTo>
                  <a:pt x="415" y="154"/>
                </a:lnTo>
                <a:lnTo>
                  <a:pt x="415" y="151"/>
                </a:lnTo>
                <a:lnTo>
                  <a:pt x="415" y="148"/>
                </a:lnTo>
                <a:lnTo>
                  <a:pt x="415" y="145"/>
                </a:lnTo>
                <a:lnTo>
                  <a:pt x="415" y="143"/>
                </a:lnTo>
                <a:lnTo>
                  <a:pt x="415" y="142"/>
                </a:lnTo>
                <a:lnTo>
                  <a:pt x="415" y="140"/>
                </a:lnTo>
                <a:lnTo>
                  <a:pt x="414" y="138"/>
                </a:lnTo>
                <a:lnTo>
                  <a:pt x="414" y="136"/>
                </a:lnTo>
                <a:lnTo>
                  <a:pt x="414" y="133"/>
                </a:lnTo>
                <a:lnTo>
                  <a:pt x="413" y="131"/>
                </a:lnTo>
                <a:lnTo>
                  <a:pt x="412" y="128"/>
                </a:lnTo>
                <a:lnTo>
                  <a:pt x="411" y="125"/>
                </a:lnTo>
                <a:lnTo>
                  <a:pt x="410" y="122"/>
                </a:lnTo>
                <a:lnTo>
                  <a:pt x="409" y="118"/>
                </a:lnTo>
                <a:lnTo>
                  <a:pt x="409" y="114"/>
                </a:lnTo>
                <a:lnTo>
                  <a:pt x="408" y="110"/>
                </a:lnTo>
                <a:lnTo>
                  <a:pt x="407" y="105"/>
                </a:lnTo>
                <a:lnTo>
                  <a:pt x="406" y="100"/>
                </a:lnTo>
                <a:lnTo>
                  <a:pt x="404" y="96"/>
                </a:lnTo>
                <a:lnTo>
                  <a:pt x="404" y="91"/>
                </a:lnTo>
                <a:lnTo>
                  <a:pt x="404" y="87"/>
                </a:lnTo>
                <a:lnTo>
                  <a:pt x="394" y="79"/>
                </a:lnTo>
                <a:lnTo>
                  <a:pt x="392" y="79"/>
                </a:lnTo>
                <a:lnTo>
                  <a:pt x="390" y="77"/>
                </a:lnTo>
                <a:lnTo>
                  <a:pt x="389" y="76"/>
                </a:lnTo>
                <a:lnTo>
                  <a:pt x="388" y="74"/>
                </a:lnTo>
                <a:lnTo>
                  <a:pt x="386" y="73"/>
                </a:lnTo>
                <a:lnTo>
                  <a:pt x="382" y="72"/>
                </a:lnTo>
                <a:lnTo>
                  <a:pt x="377" y="73"/>
                </a:lnTo>
                <a:lnTo>
                  <a:pt x="371" y="74"/>
                </a:lnTo>
                <a:lnTo>
                  <a:pt x="367" y="74"/>
                </a:lnTo>
                <a:lnTo>
                  <a:pt x="364" y="72"/>
                </a:lnTo>
                <a:lnTo>
                  <a:pt x="362" y="69"/>
                </a:lnTo>
                <a:lnTo>
                  <a:pt x="361" y="66"/>
                </a:lnTo>
                <a:lnTo>
                  <a:pt x="362" y="62"/>
                </a:lnTo>
                <a:lnTo>
                  <a:pt x="363" y="60"/>
                </a:lnTo>
                <a:lnTo>
                  <a:pt x="366" y="58"/>
                </a:lnTo>
                <a:lnTo>
                  <a:pt x="369" y="57"/>
                </a:lnTo>
                <a:lnTo>
                  <a:pt x="372" y="58"/>
                </a:lnTo>
                <a:lnTo>
                  <a:pt x="375" y="59"/>
                </a:lnTo>
                <a:lnTo>
                  <a:pt x="377" y="60"/>
                </a:lnTo>
                <a:lnTo>
                  <a:pt x="379" y="57"/>
                </a:lnTo>
                <a:lnTo>
                  <a:pt x="377" y="53"/>
                </a:lnTo>
                <a:lnTo>
                  <a:pt x="375" y="51"/>
                </a:lnTo>
                <a:lnTo>
                  <a:pt x="373" y="50"/>
                </a:lnTo>
                <a:lnTo>
                  <a:pt x="372" y="46"/>
                </a:lnTo>
                <a:lnTo>
                  <a:pt x="373" y="43"/>
                </a:lnTo>
                <a:lnTo>
                  <a:pt x="373" y="42"/>
                </a:lnTo>
                <a:lnTo>
                  <a:pt x="373" y="40"/>
                </a:lnTo>
                <a:lnTo>
                  <a:pt x="373" y="38"/>
                </a:lnTo>
                <a:lnTo>
                  <a:pt x="371" y="37"/>
                </a:lnTo>
                <a:lnTo>
                  <a:pt x="369" y="37"/>
                </a:lnTo>
                <a:lnTo>
                  <a:pt x="368" y="37"/>
                </a:lnTo>
                <a:lnTo>
                  <a:pt x="367" y="38"/>
                </a:lnTo>
                <a:lnTo>
                  <a:pt x="365" y="36"/>
                </a:lnTo>
                <a:lnTo>
                  <a:pt x="363" y="33"/>
                </a:lnTo>
                <a:lnTo>
                  <a:pt x="360" y="29"/>
                </a:lnTo>
                <a:lnTo>
                  <a:pt x="359" y="27"/>
                </a:lnTo>
                <a:lnTo>
                  <a:pt x="355" y="29"/>
                </a:lnTo>
                <a:lnTo>
                  <a:pt x="354" y="32"/>
                </a:lnTo>
                <a:lnTo>
                  <a:pt x="355" y="35"/>
                </a:lnTo>
                <a:lnTo>
                  <a:pt x="356" y="37"/>
                </a:lnTo>
                <a:lnTo>
                  <a:pt x="354" y="37"/>
                </a:lnTo>
                <a:lnTo>
                  <a:pt x="351" y="39"/>
                </a:lnTo>
                <a:lnTo>
                  <a:pt x="348" y="39"/>
                </a:lnTo>
                <a:lnTo>
                  <a:pt x="346" y="40"/>
                </a:lnTo>
                <a:lnTo>
                  <a:pt x="348" y="44"/>
                </a:lnTo>
                <a:lnTo>
                  <a:pt x="351" y="46"/>
                </a:lnTo>
                <a:lnTo>
                  <a:pt x="355" y="48"/>
                </a:lnTo>
                <a:lnTo>
                  <a:pt x="356" y="52"/>
                </a:lnTo>
                <a:lnTo>
                  <a:pt x="356" y="55"/>
                </a:lnTo>
                <a:lnTo>
                  <a:pt x="354" y="57"/>
                </a:lnTo>
                <a:lnTo>
                  <a:pt x="352" y="58"/>
                </a:lnTo>
                <a:lnTo>
                  <a:pt x="351" y="59"/>
                </a:lnTo>
                <a:lnTo>
                  <a:pt x="349" y="58"/>
                </a:lnTo>
                <a:lnTo>
                  <a:pt x="347" y="58"/>
                </a:lnTo>
                <a:lnTo>
                  <a:pt x="346" y="56"/>
                </a:lnTo>
                <a:lnTo>
                  <a:pt x="344" y="54"/>
                </a:lnTo>
                <a:lnTo>
                  <a:pt x="343" y="53"/>
                </a:lnTo>
                <a:lnTo>
                  <a:pt x="342" y="52"/>
                </a:lnTo>
                <a:lnTo>
                  <a:pt x="340" y="51"/>
                </a:lnTo>
                <a:lnTo>
                  <a:pt x="338" y="50"/>
                </a:lnTo>
                <a:lnTo>
                  <a:pt x="337" y="50"/>
                </a:lnTo>
                <a:lnTo>
                  <a:pt x="335" y="50"/>
                </a:lnTo>
                <a:lnTo>
                  <a:pt x="333" y="50"/>
                </a:lnTo>
                <a:lnTo>
                  <a:pt x="331" y="50"/>
                </a:lnTo>
                <a:lnTo>
                  <a:pt x="329" y="50"/>
                </a:lnTo>
                <a:lnTo>
                  <a:pt x="327" y="50"/>
                </a:lnTo>
                <a:lnTo>
                  <a:pt x="325" y="50"/>
                </a:lnTo>
                <a:lnTo>
                  <a:pt x="323" y="50"/>
                </a:lnTo>
                <a:lnTo>
                  <a:pt x="321" y="51"/>
                </a:lnTo>
                <a:lnTo>
                  <a:pt x="318" y="54"/>
                </a:lnTo>
                <a:lnTo>
                  <a:pt x="313" y="58"/>
                </a:lnTo>
                <a:lnTo>
                  <a:pt x="308" y="62"/>
                </a:lnTo>
                <a:lnTo>
                  <a:pt x="303" y="66"/>
                </a:lnTo>
                <a:lnTo>
                  <a:pt x="299" y="70"/>
                </a:lnTo>
                <a:lnTo>
                  <a:pt x="296" y="73"/>
                </a:lnTo>
                <a:lnTo>
                  <a:pt x="295" y="75"/>
                </a:lnTo>
                <a:lnTo>
                  <a:pt x="293" y="75"/>
                </a:lnTo>
                <a:lnTo>
                  <a:pt x="291" y="75"/>
                </a:lnTo>
                <a:lnTo>
                  <a:pt x="289" y="75"/>
                </a:lnTo>
                <a:lnTo>
                  <a:pt x="287" y="75"/>
                </a:lnTo>
                <a:lnTo>
                  <a:pt x="285" y="75"/>
                </a:lnTo>
                <a:lnTo>
                  <a:pt x="284" y="75"/>
                </a:lnTo>
                <a:lnTo>
                  <a:pt x="283" y="75"/>
                </a:lnTo>
                <a:lnTo>
                  <a:pt x="282" y="75"/>
                </a:lnTo>
                <a:lnTo>
                  <a:pt x="281" y="76"/>
                </a:lnTo>
                <a:lnTo>
                  <a:pt x="280" y="77"/>
                </a:lnTo>
                <a:lnTo>
                  <a:pt x="279" y="80"/>
                </a:lnTo>
                <a:lnTo>
                  <a:pt x="278" y="82"/>
                </a:lnTo>
                <a:lnTo>
                  <a:pt x="277" y="85"/>
                </a:lnTo>
                <a:lnTo>
                  <a:pt x="275" y="87"/>
                </a:lnTo>
                <a:lnTo>
                  <a:pt x="272" y="89"/>
                </a:lnTo>
                <a:lnTo>
                  <a:pt x="269" y="90"/>
                </a:lnTo>
                <a:lnTo>
                  <a:pt x="264" y="89"/>
                </a:lnTo>
                <a:lnTo>
                  <a:pt x="261" y="88"/>
                </a:lnTo>
                <a:lnTo>
                  <a:pt x="259" y="86"/>
                </a:lnTo>
                <a:lnTo>
                  <a:pt x="258" y="84"/>
                </a:lnTo>
                <a:lnTo>
                  <a:pt x="256" y="85"/>
                </a:lnTo>
                <a:lnTo>
                  <a:pt x="254" y="86"/>
                </a:lnTo>
                <a:lnTo>
                  <a:pt x="253" y="87"/>
                </a:lnTo>
                <a:lnTo>
                  <a:pt x="252" y="88"/>
                </a:lnTo>
                <a:lnTo>
                  <a:pt x="250" y="89"/>
                </a:lnTo>
                <a:lnTo>
                  <a:pt x="249" y="89"/>
                </a:lnTo>
                <a:lnTo>
                  <a:pt x="248" y="90"/>
                </a:lnTo>
                <a:lnTo>
                  <a:pt x="246" y="90"/>
                </a:lnTo>
                <a:lnTo>
                  <a:pt x="244" y="89"/>
                </a:lnTo>
                <a:lnTo>
                  <a:pt x="243" y="86"/>
                </a:lnTo>
                <a:lnTo>
                  <a:pt x="242" y="83"/>
                </a:lnTo>
                <a:lnTo>
                  <a:pt x="242" y="81"/>
                </a:lnTo>
                <a:lnTo>
                  <a:pt x="243" y="79"/>
                </a:lnTo>
                <a:lnTo>
                  <a:pt x="246" y="77"/>
                </a:lnTo>
                <a:lnTo>
                  <a:pt x="249" y="77"/>
                </a:lnTo>
                <a:lnTo>
                  <a:pt x="252" y="76"/>
                </a:lnTo>
                <a:lnTo>
                  <a:pt x="254" y="74"/>
                </a:lnTo>
                <a:lnTo>
                  <a:pt x="255" y="72"/>
                </a:lnTo>
                <a:lnTo>
                  <a:pt x="256" y="70"/>
                </a:lnTo>
                <a:lnTo>
                  <a:pt x="257" y="67"/>
                </a:lnTo>
                <a:lnTo>
                  <a:pt x="257" y="64"/>
                </a:lnTo>
                <a:lnTo>
                  <a:pt x="257" y="62"/>
                </a:lnTo>
                <a:lnTo>
                  <a:pt x="257" y="59"/>
                </a:lnTo>
                <a:lnTo>
                  <a:pt x="257" y="56"/>
                </a:lnTo>
                <a:lnTo>
                  <a:pt x="261" y="55"/>
                </a:lnTo>
                <a:lnTo>
                  <a:pt x="263" y="54"/>
                </a:lnTo>
                <a:lnTo>
                  <a:pt x="265" y="52"/>
                </a:lnTo>
                <a:lnTo>
                  <a:pt x="266" y="50"/>
                </a:lnTo>
                <a:lnTo>
                  <a:pt x="264" y="49"/>
                </a:lnTo>
                <a:lnTo>
                  <a:pt x="262" y="48"/>
                </a:lnTo>
                <a:lnTo>
                  <a:pt x="261" y="47"/>
                </a:lnTo>
                <a:lnTo>
                  <a:pt x="260" y="45"/>
                </a:lnTo>
                <a:lnTo>
                  <a:pt x="257" y="46"/>
                </a:lnTo>
                <a:lnTo>
                  <a:pt x="256" y="46"/>
                </a:lnTo>
                <a:lnTo>
                  <a:pt x="254" y="46"/>
                </a:lnTo>
                <a:lnTo>
                  <a:pt x="252" y="45"/>
                </a:lnTo>
                <a:lnTo>
                  <a:pt x="251" y="48"/>
                </a:lnTo>
                <a:lnTo>
                  <a:pt x="249" y="50"/>
                </a:lnTo>
                <a:lnTo>
                  <a:pt x="247" y="52"/>
                </a:lnTo>
                <a:lnTo>
                  <a:pt x="245" y="53"/>
                </a:lnTo>
                <a:lnTo>
                  <a:pt x="242" y="54"/>
                </a:lnTo>
                <a:lnTo>
                  <a:pt x="240" y="55"/>
                </a:lnTo>
                <a:lnTo>
                  <a:pt x="237" y="56"/>
                </a:lnTo>
                <a:lnTo>
                  <a:pt x="235" y="57"/>
                </a:lnTo>
                <a:lnTo>
                  <a:pt x="229" y="56"/>
                </a:lnTo>
                <a:lnTo>
                  <a:pt x="225" y="54"/>
                </a:lnTo>
                <a:lnTo>
                  <a:pt x="220" y="53"/>
                </a:lnTo>
                <a:lnTo>
                  <a:pt x="216" y="51"/>
                </a:lnTo>
                <a:lnTo>
                  <a:pt x="213" y="49"/>
                </a:lnTo>
                <a:lnTo>
                  <a:pt x="210" y="46"/>
                </a:lnTo>
                <a:lnTo>
                  <a:pt x="209" y="42"/>
                </a:lnTo>
                <a:lnTo>
                  <a:pt x="208" y="37"/>
                </a:lnTo>
                <a:lnTo>
                  <a:pt x="208" y="32"/>
                </a:lnTo>
                <a:lnTo>
                  <a:pt x="207" y="30"/>
                </a:lnTo>
                <a:lnTo>
                  <a:pt x="206" y="28"/>
                </a:lnTo>
                <a:lnTo>
                  <a:pt x="207" y="25"/>
                </a:lnTo>
                <a:lnTo>
                  <a:pt x="204" y="24"/>
                </a:lnTo>
                <a:lnTo>
                  <a:pt x="201" y="23"/>
                </a:lnTo>
                <a:lnTo>
                  <a:pt x="199" y="23"/>
                </a:lnTo>
                <a:lnTo>
                  <a:pt x="196" y="22"/>
                </a:lnTo>
                <a:lnTo>
                  <a:pt x="194" y="22"/>
                </a:lnTo>
                <a:lnTo>
                  <a:pt x="192" y="21"/>
                </a:lnTo>
                <a:lnTo>
                  <a:pt x="189" y="21"/>
                </a:lnTo>
                <a:lnTo>
                  <a:pt x="187" y="21"/>
                </a:lnTo>
                <a:lnTo>
                  <a:pt x="184" y="21"/>
                </a:lnTo>
                <a:lnTo>
                  <a:pt x="183" y="21"/>
                </a:lnTo>
                <a:lnTo>
                  <a:pt x="181" y="21"/>
                </a:lnTo>
                <a:lnTo>
                  <a:pt x="179" y="21"/>
                </a:lnTo>
                <a:lnTo>
                  <a:pt x="178" y="22"/>
                </a:lnTo>
                <a:lnTo>
                  <a:pt x="176" y="22"/>
                </a:lnTo>
                <a:lnTo>
                  <a:pt x="175" y="22"/>
                </a:lnTo>
                <a:lnTo>
                  <a:pt x="173" y="22"/>
                </a:lnTo>
                <a:lnTo>
                  <a:pt x="169" y="21"/>
                </a:lnTo>
                <a:lnTo>
                  <a:pt x="166" y="20"/>
                </a:lnTo>
                <a:lnTo>
                  <a:pt x="164" y="18"/>
                </a:lnTo>
                <a:lnTo>
                  <a:pt x="162" y="16"/>
                </a:lnTo>
                <a:lnTo>
                  <a:pt x="157" y="15"/>
                </a:lnTo>
                <a:lnTo>
                  <a:pt x="153" y="14"/>
                </a:lnTo>
                <a:lnTo>
                  <a:pt x="149" y="14"/>
                </a:lnTo>
                <a:lnTo>
                  <a:pt x="146" y="14"/>
                </a:lnTo>
                <a:lnTo>
                  <a:pt x="143" y="12"/>
                </a:lnTo>
                <a:lnTo>
                  <a:pt x="140" y="10"/>
                </a:lnTo>
                <a:lnTo>
                  <a:pt x="136" y="6"/>
                </a:lnTo>
                <a:lnTo>
                  <a:pt x="132" y="0"/>
                </a:lnTo>
                <a:lnTo>
                  <a:pt x="131" y="2"/>
                </a:lnTo>
                <a:lnTo>
                  <a:pt x="129" y="4"/>
                </a:lnTo>
                <a:lnTo>
                  <a:pt x="128" y="6"/>
                </a:lnTo>
                <a:lnTo>
                  <a:pt x="127" y="8"/>
                </a:lnTo>
                <a:lnTo>
                  <a:pt x="126" y="10"/>
                </a:lnTo>
                <a:lnTo>
                  <a:pt x="125" y="12"/>
                </a:lnTo>
                <a:lnTo>
                  <a:pt x="125" y="15"/>
                </a:lnTo>
                <a:lnTo>
                  <a:pt x="125" y="18"/>
                </a:lnTo>
                <a:lnTo>
                  <a:pt x="125" y="21"/>
                </a:lnTo>
                <a:lnTo>
                  <a:pt x="125" y="24"/>
                </a:lnTo>
                <a:lnTo>
                  <a:pt x="126" y="27"/>
                </a:lnTo>
                <a:lnTo>
                  <a:pt x="127" y="29"/>
                </a:lnTo>
                <a:lnTo>
                  <a:pt x="128" y="31"/>
                </a:lnTo>
                <a:lnTo>
                  <a:pt x="130" y="33"/>
                </a:lnTo>
                <a:lnTo>
                  <a:pt x="132" y="34"/>
                </a:lnTo>
                <a:lnTo>
                  <a:pt x="134" y="35"/>
                </a:lnTo>
                <a:lnTo>
                  <a:pt x="136" y="33"/>
                </a:lnTo>
                <a:lnTo>
                  <a:pt x="139" y="31"/>
                </a:lnTo>
                <a:lnTo>
                  <a:pt x="142" y="30"/>
                </a:lnTo>
                <a:lnTo>
                  <a:pt x="143" y="29"/>
                </a:lnTo>
                <a:lnTo>
                  <a:pt x="147" y="31"/>
                </a:lnTo>
                <a:lnTo>
                  <a:pt x="150" y="33"/>
                </a:lnTo>
                <a:lnTo>
                  <a:pt x="152" y="36"/>
                </a:lnTo>
                <a:lnTo>
                  <a:pt x="153" y="39"/>
                </a:lnTo>
                <a:lnTo>
                  <a:pt x="153" y="43"/>
                </a:lnTo>
                <a:lnTo>
                  <a:pt x="153" y="46"/>
                </a:lnTo>
                <a:lnTo>
                  <a:pt x="152" y="49"/>
                </a:lnTo>
                <a:lnTo>
                  <a:pt x="150" y="50"/>
                </a:lnTo>
                <a:lnTo>
                  <a:pt x="147" y="52"/>
                </a:lnTo>
                <a:lnTo>
                  <a:pt x="144" y="53"/>
                </a:lnTo>
                <a:lnTo>
                  <a:pt x="141" y="56"/>
                </a:lnTo>
                <a:lnTo>
                  <a:pt x="139" y="60"/>
                </a:lnTo>
                <a:lnTo>
                  <a:pt x="140" y="62"/>
                </a:lnTo>
                <a:lnTo>
                  <a:pt x="142" y="62"/>
                </a:lnTo>
                <a:lnTo>
                  <a:pt x="144" y="63"/>
                </a:lnTo>
                <a:lnTo>
                  <a:pt x="145" y="63"/>
                </a:lnTo>
                <a:lnTo>
                  <a:pt x="147" y="63"/>
                </a:lnTo>
                <a:lnTo>
                  <a:pt x="148" y="62"/>
                </a:lnTo>
                <a:lnTo>
                  <a:pt x="150" y="62"/>
                </a:lnTo>
                <a:lnTo>
                  <a:pt x="151" y="62"/>
                </a:lnTo>
                <a:lnTo>
                  <a:pt x="151" y="66"/>
                </a:lnTo>
                <a:lnTo>
                  <a:pt x="151" y="69"/>
                </a:lnTo>
                <a:lnTo>
                  <a:pt x="151" y="72"/>
                </a:lnTo>
                <a:lnTo>
                  <a:pt x="151" y="73"/>
                </a:lnTo>
                <a:lnTo>
                  <a:pt x="152" y="74"/>
                </a:lnTo>
                <a:lnTo>
                  <a:pt x="153" y="75"/>
                </a:lnTo>
                <a:lnTo>
                  <a:pt x="154" y="76"/>
                </a:lnTo>
                <a:lnTo>
                  <a:pt x="155" y="77"/>
                </a:lnTo>
                <a:lnTo>
                  <a:pt x="154" y="80"/>
                </a:lnTo>
                <a:lnTo>
                  <a:pt x="153" y="82"/>
                </a:lnTo>
                <a:lnTo>
                  <a:pt x="152" y="83"/>
                </a:lnTo>
                <a:lnTo>
                  <a:pt x="151" y="85"/>
                </a:lnTo>
                <a:lnTo>
                  <a:pt x="152" y="89"/>
                </a:lnTo>
                <a:lnTo>
                  <a:pt x="154" y="92"/>
                </a:lnTo>
                <a:lnTo>
                  <a:pt x="157" y="94"/>
                </a:lnTo>
                <a:lnTo>
                  <a:pt x="160" y="96"/>
                </a:lnTo>
                <a:lnTo>
                  <a:pt x="158" y="98"/>
                </a:lnTo>
                <a:lnTo>
                  <a:pt x="156" y="98"/>
                </a:lnTo>
                <a:lnTo>
                  <a:pt x="154" y="99"/>
                </a:lnTo>
                <a:lnTo>
                  <a:pt x="151" y="99"/>
                </a:lnTo>
                <a:lnTo>
                  <a:pt x="149" y="99"/>
                </a:lnTo>
                <a:lnTo>
                  <a:pt x="148" y="98"/>
                </a:lnTo>
                <a:lnTo>
                  <a:pt x="146" y="98"/>
                </a:lnTo>
                <a:lnTo>
                  <a:pt x="145" y="97"/>
                </a:lnTo>
                <a:lnTo>
                  <a:pt x="143" y="96"/>
                </a:lnTo>
                <a:lnTo>
                  <a:pt x="142" y="96"/>
                </a:lnTo>
                <a:lnTo>
                  <a:pt x="140" y="95"/>
                </a:lnTo>
                <a:lnTo>
                  <a:pt x="139" y="95"/>
                </a:lnTo>
                <a:lnTo>
                  <a:pt x="138" y="96"/>
                </a:lnTo>
                <a:lnTo>
                  <a:pt x="138" y="97"/>
                </a:lnTo>
                <a:lnTo>
                  <a:pt x="137" y="99"/>
                </a:lnTo>
                <a:lnTo>
                  <a:pt x="136" y="102"/>
                </a:lnTo>
                <a:lnTo>
                  <a:pt x="135" y="104"/>
                </a:lnTo>
                <a:lnTo>
                  <a:pt x="134" y="106"/>
                </a:lnTo>
                <a:lnTo>
                  <a:pt x="133" y="108"/>
                </a:lnTo>
                <a:lnTo>
                  <a:pt x="133" y="109"/>
                </a:lnTo>
                <a:lnTo>
                  <a:pt x="134" y="113"/>
                </a:lnTo>
                <a:lnTo>
                  <a:pt x="135" y="115"/>
                </a:lnTo>
                <a:lnTo>
                  <a:pt x="136" y="117"/>
                </a:lnTo>
                <a:lnTo>
                  <a:pt x="137" y="121"/>
                </a:lnTo>
                <a:lnTo>
                  <a:pt x="133" y="120"/>
                </a:lnTo>
                <a:lnTo>
                  <a:pt x="130" y="120"/>
                </a:lnTo>
                <a:lnTo>
                  <a:pt x="129" y="119"/>
                </a:lnTo>
                <a:lnTo>
                  <a:pt x="126" y="116"/>
                </a:lnTo>
                <a:lnTo>
                  <a:pt x="123" y="116"/>
                </a:lnTo>
                <a:lnTo>
                  <a:pt x="121" y="118"/>
                </a:lnTo>
                <a:lnTo>
                  <a:pt x="119" y="121"/>
                </a:lnTo>
                <a:lnTo>
                  <a:pt x="119" y="125"/>
                </a:lnTo>
                <a:lnTo>
                  <a:pt x="118" y="123"/>
                </a:lnTo>
                <a:lnTo>
                  <a:pt x="116" y="121"/>
                </a:lnTo>
                <a:lnTo>
                  <a:pt x="114" y="117"/>
                </a:lnTo>
                <a:lnTo>
                  <a:pt x="112" y="112"/>
                </a:lnTo>
                <a:lnTo>
                  <a:pt x="109" y="108"/>
                </a:lnTo>
                <a:lnTo>
                  <a:pt x="106" y="104"/>
                </a:lnTo>
                <a:lnTo>
                  <a:pt x="103" y="102"/>
                </a:lnTo>
                <a:lnTo>
                  <a:pt x="101" y="102"/>
                </a:lnTo>
                <a:lnTo>
                  <a:pt x="100" y="102"/>
                </a:lnTo>
                <a:lnTo>
                  <a:pt x="98" y="103"/>
                </a:lnTo>
                <a:lnTo>
                  <a:pt x="96" y="103"/>
                </a:lnTo>
                <a:lnTo>
                  <a:pt x="93" y="104"/>
                </a:lnTo>
                <a:lnTo>
                  <a:pt x="90" y="105"/>
                </a:lnTo>
                <a:lnTo>
                  <a:pt x="88" y="106"/>
                </a:lnTo>
                <a:lnTo>
                  <a:pt x="86" y="107"/>
                </a:lnTo>
                <a:lnTo>
                  <a:pt x="80" y="107"/>
                </a:lnTo>
                <a:lnTo>
                  <a:pt x="78" y="106"/>
                </a:lnTo>
                <a:lnTo>
                  <a:pt x="77" y="105"/>
                </a:lnTo>
                <a:lnTo>
                  <a:pt x="74" y="105"/>
                </a:lnTo>
                <a:lnTo>
                  <a:pt x="72" y="106"/>
                </a:lnTo>
                <a:lnTo>
                  <a:pt x="71" y="108"/>
                </a:lnTo>
                <a:lnTo>
                  <a:pt x="69" y="112"/>
                </a:lnTo>
                <a:lnTo>
                  <a:pt x="67" y="117"/>
                </a:lnTo>
                <a:lnTo>
                  <a:pt x="66" y="122"/>
                </a:lnTo>
                <a:lnTo>
                  <a:pt x="65" y="126"/>
                </a:lnTo>
                <a:lnTo>
                  <a:pt x="63" y="130"/>
                </a:lnTo>
                <a:lnTo>
                  <a:pt x="63" y="133"/>
                </a:lnTo>
                <a:lnTo>
                  <a:pt x="64" y="134"/>
                </a:lnTo>
                <a:lnTo>
                  <a:pt x="66" y="135"/>
                </a:lnTo>
                <a:lnTo>
                  <a:pt x="68" y="137"/>
                </a:lnTo>
                <a:lnTo>
                  <a:pt x="70" y="138"/>
                </a:lnTo>
                <a:lnTo>
                  <a:pt x="71" y="141"/>
                </a:lnTo>
                <a:lnTo>
                  <a:pt x="73" y="143"/>
                </a:lnTo>
                <a:lnTo>
                  <a:pt x="73" y="146"/>
                </a:lnTo>
                <a:lnTo>
                  <a:pt x="73" y="148"/>
                </a:lnTo>
                <a:lnTo>
                  <a:pt x="72" y="150"/>
                </a:lnTo>
                <a:lnTo>
                  <a:pt x="71" y="153"/>
                </a:lnTo>
                <a:lnTo>
                  <a:pt x="71" y="155"/>
                </a:lnTo>
                <a:lnTo>
                  <a:pt x="71" y="170"/>
                </a:lnTo>
                <a:lnTo>
                  <a:pt x="68" y="173"/>
                </a:lnTo>
                <a:lnTo>
                  <a:pt x="67" y="175"/>
                </a:lnTo>
                <a:lnTo>
                  <a:pt x="65" y="179"/>
                </a:lnTo>
                <a:lnTo>
                  <a:pt x="65" y="182"/>
                </a:lnTo>
                <a:lnTo>
                  <a:pt x="63" y="185"/>
                </a:lnTo>
                <a:lnTo>
                  <a:pt x="62" y="188"/>
                </a:lnTo>
                <a:lnTo>
                  <a:pt x="60" y="190"/>
                </a:lnTo>
                <a:lnTo>
                  <a:pt x="56" y="191"/>
                </a:lnTo>
                <a:lnTo>
                  <a:pt x="54" y="191"/>
                </a:lnTo>
                <a:lnTo>
                  <a:pt x="52" y="192"/>
                </a:lnTo>
                <a:lnTo>
                  <a:pt x="50" y="193"/>
                </a:lnTo>
                <a:lnTo>
                  <a:pt x="48" y="194"/>
                </a:lnTo>
                <a:lnTo>
                  <a:pt x="46" y="196"/>
                </a:lnTo>
                <a:lnTo>
                  <a:pt x="45" y="198"/>
                </a:lnTo>
                <a:lnTo>
                  <a:pt x="44" y="200"/>
                </a:lnTo>
                <a:lnTo>
                  <a:pt x="44" y="201"/>
                </a:lnTo>
                <a:lnTo>
                  <a:pt x="45" y="204"/>
                </a:lnTo>
                <a:lnTo>
                  <a:pt x="47" y="206"/>
                </a:lnTo>
                <a:lnTo>
                  <a:pt x="50" y="207"/>
                </a:lnTo>
                <a:lnTo>
                  <a:pt x="53" y="208"/>
                </a:lnTo>
                <a:lnTo>
                  <a:pt x="56" y="210"/>
                </a:lnTo>
                <a:lnTo>
                  <a:pt x="59" y="211"/>
                </a:lnTo>
                <a:lnTo>
                  <a:pt x="61" y="213"/>
                </a:lnTo>
                <a:lnTo>
                  <a:pt x="62" y="217"/>
                </a:lnTo>
                <a:lnTo>
                  <a:pt x="61" y="220"/>
                </a:lnTo>
                <a:lnTo>
                  <a:pt x="59" y="223"/>
                </a:lnTo>
                <a:lnTo>
                  <a:pt x="57" y="226"/>
                </a:lnTo>
                <a:lnTo>
                  <a:pt x="54" y="229"/>
                </a:lnTo>
                <a:lnTo>
                  <a:pt x="51" y="231"/>
                </a:lnTo>
                <a:lnTo>
                  <a:pt x="48" y="233"/>
                </a:lnTo>
                <a:lnTo>
                  <a:pt x="47" y="236"/>
                </a:lnTo>
                <a:lnTo>
                  <a:pt x="46" y="238"/>
                </a:lnTo>
                <a:lnTo>
                  <a:pt x="46" y="240"/>
                </a:lnTo>
                <a:lnTo>
                  <a:pt x="47" y="241"/>
                </a:lnTo>
                <a:lnTo>
                  <a:pt x="48" y="242"/>
                </a:lnTo>
                <a:lnTo>
                  <a:pt x="48" y="244"/>
                </a:lnTo>
                <a:lnTo>
                  <a:pt x="48" y="246"/>
                </a:lnTo>
                <a:lnTo>
                  <a:pt x="45" y="249"/>
                </a:lnTo>
                <a:lnTo>
                  <a:pt x="42" y="250"/>
                </a:lnTo>
                <a:lnTo>
                  <a:pt x="38" y="252"/>
                </a:lnTo>
                <a:lnTo>
                  <a:pt x="34" y="254"/>
                </a:lnTo>
                <a:lnTo>
                  <a:pt x="30" y="254"/>
                </a:lnTo>
                <a:lnTo>
                  <a:pt x="26" y="255"/>
                </a:lnTo>
                <a:lnTo>
                  <a:pt x="23" y="255"/>
                </a:lnTo>
                <a:lnTo>
                  <a:pt x="21" y="255"/>
                </a:lnTo>
                <a:lnTo>
                  <a:pt x="19" y="254"/>
                </a:lnTo>
                <a:lnTo>
                  <a:pt x="17" y="253"/>
                </a:lnTo>
                <a:lnTo>
                  <a:pt x="15" y="253"/>
                </a:lnTo>
                <a:lnTo>
                  <a:pt x="13" y="254"/>
                </a:lnTo>
                <a:lnTo>
                  <a:pt x="10" y="256"/>
                </a:lnTo>
                <a:lnTo>
                  <a:pt x="8" y="258"/>
                </a:lnTo>
                <a:lnTo>
                  <a:pt x="7" y="261"/>
                </a:lnTo>
                <a:lnTo>
                  <a:pt x="8" y="265"/>
                </a:lnTo>
                <a:lnTo>
                  <a:pt x="8" y="268"/>
                </a:lnTo>
                <a:lnTo>
                  <a:pt x="10" y="271"/>
                </a:lnTo>
                <a:lnTo>
                  <a:pt x="11" y="273"/>
                </a:lnTo>
                <a:lnTo>
                  <a:pt x="13" y="276"/>
                </a:lnTo>
                <a:lnTo>
                  <a:pt x="14" y="279"/>
                </a:lnTo>
                <a:lnTo>
                  <a:pt x="15" y="282"/>
                </a:lnTo>
                <a:lnTo>
                  <a:pt x="15" y="285"/>
                </a:lnTo>
                <a:lnTo>
                  <a:pt x="15" y="288"/>
                </a:lnTo>
                <a:lnTo>
                  <a:pt x="14" y="290"/>
                </a:lnTo>
                <a:lnTo>
                  <a:pt x="13" y="292"/>
                </a:lnTo>
                <a:lnTo>
                  <a:pt x="13" y="293"/>
                </a:lnTo>
                <a:lnTo>
                  <a:pt x="12" y="295"/>
                </a:lnTo>
                <a:lnTo>
                  <a:pt x="11" y="296"/>
                </a:lnTo>
                <a:lnTo>
                  <a:pt x="11" y="298"/>
                </a:lnTo>
                <a:lnTo>
                  <a:pt x="10" y="300"/>
                </a:lnTo>
                <a:lnTo>
                  <a:pt x="11" y="302"/>
                </a:lnTo>
                <a:lnTo>
                  <a:pt x="13" y="304"/>
                </a:lnTo>
                <a:lnTo>
                  <a:pt x="14" y="306"/>
                </a:lnTo>
                <a:lnTo>
                  <a:pt x="15" y="306"/>
                </a:lnTo>
                <a:lnTo>
                  <a:pt x="14" y="308"/>
                </a:lnTo>
                <a:lnTo>
                  <a:pt x="12" y="310"/>
                </a:lnTo>
                <a:lnTo>
                  <a:pt x="9" y="312"/>
                </a:lnTo>
                <a:lnTo>
                  <a:pt x="7" y="313"/>
                </a:lnTo>
                <a:lnTo>
                  <a:pt x="4" y="315"/>
                </a:lnTo>
                <a:lnTo>
                  <a:pt x="2" y="316"/>
                </a:lnTo>
                <a:lnTo>
                  <a:pt x="0" y="317"/>
                </a:lnTo>
                <a:lnTo>
                  <a:pt x="0" y="319"/>
                </a:lnTo>
                <a:lnTo>
                  <a:pt x="1" y="321"/>
                </a:lnTo>
                <a:lnTo>
                  <a:pt x="4" y="324"/>
                </a:lnTo>
                <a:lnTo>
                  <a:pt x="6" y="327"/>
                </a:lnTo>
                <a:lnTo>
                  <a:pt x="7" y="329"/>
                </a:lnTo>
                <a:lnTo>
                  <a:pt x="7" y="331"/>
                </a:lnTo>
                <a:lnTo>
                  <a:pt x="6" y="332"/>
                </a:lnTo>
                <a:lnTo>
                  <a:pt x="6" y="334"/>
                </a:lnTo>
                <a:lnTo>
                  <a:pt x="6" y="337"/>
                </a:lnTo>
                <a:lnTo>
                  <a:pt x="5" y="339"/>
                </a:lnTo>
                <a:lnTo>
                  <a:pt x="4" y="340"/>
                </a:lnTo>
                <a:lnTo>
                  <a:pt x="4" y="342"/>
                </a:lnTo>
                <a:lnTo>
                  <a:pt x="6" y="343"/>
                </a:lnTo>
                <a:lnTo>
                  <a:pt x="7" y="343"/>
                </a:lnTo>
                <a:lnTo>
                  <a:pt x="8" y="344"/>
                </a:lnTo>
                <a:lnTo>
                  <a:pt x="10" y="345"/>
                </a:lnTo>
                <a:lnTo>
                  <a:pt x="11" y="346"/>
                </a:lnTo>
                <a:lnTo>
                  <a:pt x="12" y="348"/>
                </a:lnTo>
                <a:lnTo>
                  <a:pt x="13" y="351"/>
                </a:lnTo>
                <a:lnTo>
                  <a:pt x="13" y="354"/>
                </a:lnTo>
                <a:lnTo>
                  <a:pt x="13" y="356"/>
                </a:lnTo>
                <a:lnTo>
                  <a:pt x="15" y="358"/>
                </a:lnTo>
                <a:lnTo>
                  <a:pt x="16" y="360"/>
                </a:lnTo>
                <a:lnTo>
                  <a:pt x="18" y="362"/>
                </a:lnTo>
                <a:lnTo>
                  <a:pt x="22" y="363"/>
                </a:lnTo>
                <a:lnTo>
                  <a:pt x="23" y="366"/>
                </a:lnTo>
                <a:lnTo>
                  <a:pt x="22" y="369"/>
                </a:lnTo>
                <a:lnTo>
                  <a:pt x="23" y="371"/>
                </a:lnTo>
                <a:lnTo>
                  <a:pt x="21" y="373"/>
                </a:lnTo>
                <a:lnTo>
                  <a:pt x="20" y="375"/>
                </a:lnTo>
                <a:lnTo>
                  <a:pt x="19" y="377"/>
                </a:lnTo>
                <a:lnTo>
                  <a:pt x="17" y="379"/>
                </a:lnTo>
                <a:lnTo>
                  <a:pt x="16" y="381"/>
                </a:lnTo>
                <a:lnTo>
                  <a:pt x="14" y="383"/>
                </a:lnTo>
                <a:lnTo>
                  <a:pt x="12" y="385"/>
                </a:lnTo>
                <a:lnTo>
                  <a:pt x="10" y="386"/>
                </a:lnTo>
                <a:lnTo>
                  <a:pt x="9" y="400"/>
                </a:lnTo>
                <a:lnTo>
                  <a:pt x="11" y="402"/>
                </a:lnTo>
                <a:lnTo>
                  <a:pt x="13" y="404"/>
                </a:lnTo>
                <a:lnTo>
                  <a:pt x="15" y="407"/>
                </a:lnTo>
                <a:lnTo>
                  <a:pt x="16" y="409"/>
                </a:lnTo>
                <a:lnTo>
                  <a:pt x="18" y="411"/>
                </a:lnTo>
                <a:lnTo>
                  <a:pt x="20" y="413"/>
                </a:lnTo>
                <a:lnTo>
                  <a:pt x="23" y="415"/>
                </a:lnTo>
                <a:lnTo>
                  <a:pt x="25" y="415"/>
                </a:lnTo>
                <a:lnTo>
                  <a:pt x="25" y="417"/>
                </a:lnTo>
                <a:lnTo>
                  <a:pt x="26" y="419"/>
                </a:lnTo>
                <a:lnTo>
                  <a:pt x="26" y="422"/>
                </a:lnTo>
                <a:lnTo>
                  <a:pt x="26" y="424"/>
                </a:lnTo>
                <a:lnTo>
                  <a:pt x="25" y="426"/>
                </a:lnTo>
                <a:lnTo>
                  <a:pt x="25" y="428"/>
                </a:lnTo>
                <a:lnTo>
                  <a:pt x="23" y="430"/>
                </a:lnTo>
                <a:lnTo>
                  <a:pt x="21" y="432"/>
                </a:lnTo>
                <a:lnTo>
                  <a:pt x="20" y="433"/>
                </a:lnTo>
                <a:lnTo>
                  <a:pt x="18" y="436"/>
                </a:lnTo>
                <a:lnTo>
                  <a:pt x="17" y="438"/>
                </a:lnTo>
                <a:lnTo>
                  <a:pt x="17" y="441"/>
                </a:lnTo>
                <a:lnTo>
                  <a:pt x="22" y="443"/>
                </a:lnTo>
                <a:lnTo>
                  <a:pt x="25" y="447"/>
                </a:lnTo>
                <a:lnTo>
                  <a:pt x="28" y="451"/>
                </a:lnTo>
                <a:lnTo>
                  <a:pt x="29" y="456"/>
                </a:lnTo>
                <a:lnTo>
                  <a:pt x="31" y="461"/>
                </a:lnTo>
                <a:lnTo>
                  <a:pt x="33" y="465"/>
                </a:lnTo>
                <a:lnTo>
                  <a:pt x="35" y="467"/>
                </a:lnTo>
                <a:lnTo>
                  <a:pt x="38" y="469"/>
                </a:lnTo>
                <a:lnTo>
                  <a:pt x="41" y="468"/>
                </a:lnTo>
                <a:lnTo>
                  <a:pt x="42" y="467"/>
                </a:lnTo>
                <a:lnTo>
                  <a:pt x="44" y="465"/>
                </a:lnTo>
                <a:lnTo>
                  <a:pt x="46" y="465"/>
                </a:lnTo>
                <a:lnTo>
                  <a:pt x="48" y="465"/>
                </a:lnTo>
                <a:lnTo>
                  <a:pt x="50" y="466"/>
                </a:lnTo>
                <a:lnTo>
                  <a:pt x="51" y="468"/>
                </a:lnTo>
                <a:lnTo>
                  <a:pt x="52" y="469"/>
                </a:lnTo>
                <a:lnTo>
                  <a:pt x="53" y="471"/>
                </a:lnTo>
                <a:lnTo>
                  <a:pt x="55" y="472"/>
                </a:lnTo>
                <a:lnTo>
                  <a:pt x="56" y="473"/>
                </a:lnTo>
                <a:lnTo>
                  <a:pt x="59" y="473"/>
                </a:lnTo>
                <a:lnTo>
                  <a:pt x="61" y="473"/>
                </a:lnTo>
                <a:lnTo>
                  <a:pt x="63" y="473"/>
                </a:lnTo>
                <a:lnTo>
                  <a:pt x="65" y="472"/>
                </a:lnTo>
                <a:lnTo>
                  <a:pt x="67" y="471"/>
                </a:lnTo>
                <a:lnTo>
                  <a:pt x="69" y="471"/>
                </a:lnTo>
                <a:lnTo>
                  <a:pt x="70" y="470"/>
                </a:lnTo>
                <a:lnTo>
                  <a:pt x="71" y="470"/>
                </a:lnTo>
                <a:lnTo>
                  <a:pt x="72" y="469"/>
                </a:lnTo>
                <a:lnTo>
                  <a:pt x="75" y="472"/>
                </a:lnTo>
                <a:lnTo>
                  <a:pt x="78" y="475"/>
                </a:lnTo>
                <a:lnTo>
                  <a:pt x="80" y="477"/>
                </a:lnTo>
                <a:lnTo>
                  <a:pt x="82" y="478"/>
                </a:lnTo>
                <a:lnTo>
                  <a:pt x="85" y="479"/>
                </a:lnTo>
                <a:lnTo>
                  <a:pt x="88" y="479"/>
                </a:lnTo>
                <a:lnTo>
                  <a:pt x="90" y="479"/>
                </a:lnTo>
                <a:lnTo>
                  <a:pt x="94" y="479"/>
                </a:lnTo>
                <a:lnTo>
                  <a:pt x="98" y="479"/>
                </a:lnTo>
                <a:lnTo>
                  <a:pt x="101" y="479"/>
                </a:lnTo>
                <a:lnTo>
                  <a:pt x="104" y="481"/>
                </a:lnTo>
                <a:lnTo>
                  <a:pt x="106" y="483"/>
                </a:lnTo>
                <a:lnTo>
                  <a:pt x="108" y="485"/>
                </a:lnTo>
                <a:lnTo>
                  <a:pt x="110" y="487"/>
                </a:lnTo>
                <a:lnTo>
                  <a:pt x="110" y="489"/>
                </a:lnTo>
                <a:lnTo>
                  <a:pt x="109" y="492"/>
                </a:lnTo>
                <a:lnTo>
                  <a:pt x="109" y="494"/>
                </a:lnTo>
                <a:lnTo>
                  <a:pt x="106" y="496"/>
                </a:lnTo>
                <a:lnTo>
                  <a:pt x="103" y="499"/>
                </a:lnTo>
                <a:lnTo>
                  <a:pt x="100" y="502"/>
                </a:lnTo>
                <a:lnTo>
                  <a:pt x="95" y="506"/>
                </a:lnTo>
                <a:lnTo>
                  <a:pt x="92" y="512"/>
                </a:lnTo>
                <a:lnTo>
                  <a:pt x="88" y="520"/>
                </a:lnTo>
                <a:lnTo>
                  <a:pt x="86" y="530"/>
                </a:lnTo>
                <a:lnTo>
                  <a:pt x="86" y="533"/>
                </a:lnTo>
                <a:lnTo>
                  <a:pt x="84" y="537"/>
                </a:lnTo>
                <a:lnTo>
                  <a:pt x="82" y="540"/>
                </a:lnTo>
                <a:lnTo>
                  <a:pt x="80" y="544"/>
                </a:lnTo>
                <a:lnTo>
                  <a:pt x="78" y="547"/>
                </a:lnTo>
                <a:lnTo>
                  <a:pt x="77" y="550"/>
                </a:lnTo>
                <a:lnTo>
                  <a:pt x="76" y="552"/>
                </a:lnTo>
                <a:lnTo>
                  <a:pt x="76" y="554"/>
                </a:lnTo>
                <a:lnTo>
                  <a:pt x="77" y="560"/>
                </a:lnTo>
                <a:lnTo>
                  <a:pt x="77" y="566"/>
                </a:lnTo>
                <a:lnTo>
                  <a:pt x="76" y="571"/>
                </a:lnTo>
                <a:lnTo>
                  <a:pt x="75" y="577"/>
                </a:lnTo>
                <a:lnTo>
                  <a:pt x="73" y="582"/>
                </a:lnTo>
                <a:lnTo>
                  <a:pt x="72" y="588"/>
                </a:lnTo>
                <a:lnTo>
                  <a:pt x="73" y="592"/>
                </a:lnTo>
                <a:lnTo>
                  <a:pt x="76" y="596"/>
                </a:lnTo>
                <a:lnTo>
                  <a:pt x="75" y="596"/>
                </a:lnTo>
                <a:lnTo>
                  <a:pt x="79" y="596"/>
                </a:lnTo>
                <a:lnTo>
                  <a:pt x="82" y="596"/>
                </a:lnTo>
                <a:lnTo>
                  <a:pt x="85" y="596"/>
                </a:lnTo>
                <a:lnTo>
                  <a:pt x="88" y="596"/>
                </a:lnTo>
                <a:lnTo>
                  <a:pt x="90" y="596"/>
                </a:lnTo>
                <a:lnTo>
                  <a:pt x="92" y="596"/>
                </a:lnTo>
                <a:lnTo>
                  <a:pt x="95" y="596"/>
                </a:lnTo>
                <a:lnTo>
                  <a:pt x="98" y="596"/>
                </a:lnTo>
                <a:lnTo>
                  <a:pt x="107" y="592"/>
                </a:lnTo>
                <a:lnTo>
                  <a:pt x="118" y="596"/>
                </a:lnTo>
                <a:lnTo>
                  <a:pt x="119" y="595"/>
                </a:lnTo>
                <a:lnTo>
                  <a:pt x="120" y="594"/>
                </a:lnTo>
                <a:lnTo>
                  <a:pt x="121" y="593"/>
                </a:lnTo>
                <a:lnTo>
                  <a:pt x="121" y="592"/>
                </a:lnTo>
                <a:lnTo>
                  <a:pt x="121" y="590"/>
                </a:lnTo>
                <a:lnTo>
                  <a:pt x="121" y="589"/>
                </a:lnTo>
                <a:lnTo>
                  <a:pt x="121" y="588"/>
                </a:lnTo>
                <a:lnTo>
                  <a:pt x="121" y="586"/>
                </a:lnTo>
                <a:lnTo>
                  <a:pt x="122" y="584"/>
                </a:lnTo>
                <a:lnTo>
                  <a:pt x="123" y="582"/>
                </a:lnTo>
                <a:lnTo>
                  <a:pt x="126" y="580"/>
                </a:lnTo>
                <a:lnTo>
                  <a:pt x="129" y="579"/>
                </a:lnTo>
                <a:lnTo>
                  <a:pt x="133" y="580"/>
                </a:lnTo>
                <a:lnTo>
                  <a:pt x="136" y="581"/>
                </a:lnTo>
                <a:lnTo>
                  <a:pt x="137" y="583"/>
                </a:lnTo>
                <a:lnTo>
                  <a:pt x="138" y="584"/>
                </a:lnTo>
                <a:lnTo>
                  <a:pt x="140" y="586"/>
                </a:lnTo>
                <a:lnTo>
                  <a:pt x="142" y="586"/>
                </a:lnTo>
                <a:lnTo>
                  <a:pt x="144" y="586"/>
                </a:lnTo>
                <a:lnTo>
                  <a:pt x="146" y="586"/>
                </a:lnTo>
                <a:lnTo>
                  <a:pt x="147" y="586"/>
                </a:lnTo>
                <a:lnTo>
                  <a:pt x="149" y="586"/>
                </a:lnTo>
                <a:lnTo>
                  <a:pt x="151" y="586"/>
                </a:lnTo>
                <a:lnTo>
                  <a:pt x="152" y="586"/>
                </a:lnTo>
                <a:lnTo>
                  <a:pt x="157" y="588"/>
                </a:lnTo>
                <a:lnTo>
                  <a:pt x="161" y="589"/>
                </a:lnTo>
                <a:lnTo>
                  <a:pt x="165" y="590"/>
                </a:lnTo>
                <a:lnTo>
                  <a:pt x="170" y="592"/>
                </a:lnTo>
                <a:lnTo>
                  <a:pt x="173" y="594"/>
                </a:lnTo>
                <a:lnTo>
                  <a:pt x="177" y="596"/>
                </a:lnTo>
                <a:lnTo>
                  <a:pt x="180" y="598"/>
                </a:lnTo>
                <a:lnTo>
                  <a:pt x="182" y="600"/>
                </a:lnTo>
                <a:lnTo>
                  <a:pt x="194" y="599"/>
                </a:lnTo>
                <a:lnTo>
                  <a:pt x="197" y="600"/>
                </a:lnTo>
                <a:lnTo>
                  <a:pt x="200" y="601"/>
                </a:lnTo>
                <a:lnTo>
                  <a:pt x="202" y="601"/>
                </a:lnTo>
                <a:lnTo>
                  <a:pt x="204" y="602"/>
                </a:lnTo>
                <a:lnTo>
                  <a:pt x="205" y="602"/>
                </a:lnTo>
                <a:lnTo>
                  <a:pt x="207" y="603"/>
                </a:lnTo>
                <a:lnTo>
                  <a:pt x="208" y="604"/>
                </a:lnTo>
                <a:lnTo>
                  <a:pt x="210" y="607"/>
                </a:lnTo>
                <a:lnTo>
                  <a:pt x="211" y="609"/>
                </a:lnTo>
                <a:lnTo>
                  <a:pt x="212" y="611"/>
                </a:lnTo>
                <a:lnTo>
                  <a:pt x="213" y="613"/>
                </a:lnTo>
                <a:lnTo>
                  <a:pt x="214" y="615"/>
                </a:lnTo>
                <a:lnTo>
                  <a:pt x="215" y="616"/>
                </a:lnTo>
                <a:lnTo>
                  <a:pt x="217" y="618"/>
                </a:lnTo>
                <a:lnTo>
                  <a:pt x="218" y="619"/>
                </a:lnTo>
                <a:lnTo>
                  <a:pt x="219" y="619"/>
                </a:lnTo>
                <a:lnTo>
                  <a:pt x="224" y="618"/>
                </a:lnTo>
                <a:lnTo>
                  <a:pt x="227" y="616"/>
                </a:lnTo>
                <a:lnTo>
                  <a:pt x="228" y="613"/>
                </a:lnTo>
                <a:lnTo>
                  <a:pt x="229" y="609"/>
                </a:lnTo>
                <a:lnTo>
                  <a:pt x="229" y="604"/>
                </a:lnTo>
                <a:lnTo>
                  <a:pt x="231" y="601"/>
                </a:lnTo>
                <a:lnTo>
                  <a:pt x="232" y="598"/>
                </a:lnTo>
                <a:lnTo>
                  <a:pt x="236" y="597"/>
                </a:lnTo>
                <a:lnTo>
                  <a:pt x="244" y="598"/>
                </a:lnTo>
                <a:lnTo>
                  <a:pt x="250" y="599"/>
                </a:lnTo>
                <a:lnTo>
                  <a:pt x="253" y="601"/>
                </a:lnTo>
                <a:lnTo>
                  <a:pt x="256" y="604"/>
                </a:lnTo>
                <a:lnTo>
                  <a:pt x="257" y="607"/>
                </a:lnTo>
                <a:lnTo>
                  <a:pt x="259" y="609"/>
                </a:lnTo>
                <a:lnTo>
                  <a:pt x="261" y="611"/>
                </a:lnTo>
                <a:lnTo>
                  <a:pt x="264" y="611"/>
                </a:lnTo>
                <a:lnTo>
                  <a:pt x="268" y="611"/>
                </a:lnTo>
                <a:lnTo>
                  <a:pt x="272" y="609"/>
                </a:lnTo>
                <a:lnTo>
                  <a:pt x="275" y="608"/>
                </a:lnTo>
                <a:lnTo>
                  <a:pt x="279" y="605"/>
                </a:lnTo>
                <a:lnTo>
                  <a:pt x="281" y="603"/>
                </a:lnTo>
                <a:lnTo>
                  <a:pt x="284" y="600"/>
                </a:lnTo>
                <a:lnTo>
                  <a:pt x="287" y="598"/>
                </a:lnTo>
                <a:lnTo>
                  <a:pt x="289" y="597"/>
                </a:lnTo>
                <a:lnTo>
                  <a:pt x="292" y="596"/>
                </a:lnTo>
                <a:lnTo>
                  <a:pt x="295" y="596"/>
                </a:lnTo>
                <a:lnTo>
                  <a:pt x="298" y="595"/>
                </a:lnTo>
                <a:lnTo>
                  <a:pt x="301" y="595"/>
                </a:lnTo>
                <a:lnTo>
                  <a:pt x="305" y="594"/>
                </a:lnTo>
                <a:lnTo>
                  <a:pt x="308" y="594"/>
                </a:lnTo>
                <a:lnTo>
                  <a:pt x="311" y="594"/>
                </a:lnTo>
                <a:lnTo>
                  <a:pt x="314" y="594"/>
                </a:lnTo>
                <a:lnTo>
                  <a:pt x="317" y="593"/>
                </a:lnTo>
                <a:lnTo>
                  <a:pt x="320" y="592"/>
                </a:lnTo>
                <a:lnTo>
                  <a:pt x="322" y="590"/>
                </a:lnTo>
                <a:lnTo>
                  <a:pt x="323" y="589"/>
                </a:lnTo>
                <a:lnTo>
                  <a:pt x="324" y="587"/>
                </a:lnTo>
                <a:lnTo>
                  <a:pt x="325" y="586"/>
                </a:lnTo>
                <a:lnTo>
                  <a:pt x="327" y="585"/>
                </a:lnTo>
                <a:lnTo>
                  <a:pt x="329" y="584"/>
                </a:lnTo>
                <a:lnTo>
                  <a:pt x="331" y="585"/>
                </a:lnTo>
                <a:lnTo>
                  <a:pt x="333" y="586"/>
                </a:lnTo>
                <a:lnTo>
                  <a:pt x="334" y="587"/>
                </a:lnTo>
                <a:lnTo>
                  <a:pt x="336" y="588"/>
                </a:lnTo>
                <a:lnTo>
                  <a:pt x="337" y="589"/>
                </a:lnTo>
                <a:lnTo>
                  <a:pt x="338" y="590"/>
                </a:lnTo>
                <a:lnTo>
                  <a:pt x="340" y="591"/>
                </a:lnTo>
                <a:lnTo>
                  <a:pt x="342" y="592"/>
                </a:lnTo>
                <a:lnTo>
                  <a:pt x="344" y="591"/>
                </a:lnTo>
                <a:lnTo>
                  <a:pt x="345" y="589"/>
                </a:lnTo>
                <a:lnTo>
                  <a:pt x="347" y="587"/>
                </a:lnTo>
                <a:lnTo>
                  <a:pt x="350" y="586"/>
                </a:lnTo>
                <a:lnTo>
                  <a:pt x="352" y="587"/>
                </a:lnTo>
                <a:lnTo>
                  <a:pt x="353" y="589"/>
                </a:lnTo>
                <a:lnTo>
                  <a:pt x="354" y="592"/>
                </a:lnTo>
                <a:lnTo>
                  <a:pt x="354" y="594"/>
                </a:lnTo>
                <a:lnTo>
                  <a:pt x="355" y="596"/>
                </a:lnTo>
                <a:lnTo>
                  <a:pt x="356" y="597"/>
                </a:lnTo>
                <a:lnTo>
                  <a:pt x="358" y="598"/>
                </a:lnTo>
                <a:lnTo>
                  <a:pt x="359" y="599"/>
                </a:lnTo>
                <a:lnTo>
                  <a:pt x="361" y="600"/>
                </a:lnTo>
                <a:lnTo>
                  <a:pt x="363" y="601"/>
                </a:lnTo>
                <a:lnTo>
                  <a:pt x="365" y="601"/>
                </a:lnTo>
                <a:lnTo>
                  <a:pt x="367" y="601"/>
                </a:lnTo>
                <a:lnTo>
                  <a:pt x="368" y="601"/>
                </a:lnTo>
                <a:lnTo>
                  <a:pt x="368" y="599"/>
                </a:lnTo>
                <a:lnTo>
                  <a:pt x="368" y="597"/>
                </a:lnTo>
                <a:lnTo>
                  <a:pt x="368" y="594"/>
                </a:lnTo>
                <a:lnTo>
                  <a:pt x="368" y="592"/>
                </a:lnTo>
                <a:lnTo>
                  <a:pt x="368" y="589"/>
                </a:lnTo>
                <a:lnTo>
                  <a:pt x="367" y="587"/>
                </a:lnTo>
                <a:lnTo>
                  <a:pt x="366" y="586"/>
                </a:lnTo>
                <a:lnTo>
                  <a:pt x="365" y="584"/>
                </a:lnTo>
                <a:lnTo>
                  <a:pt x="363" y="582"/>
                </a:lnTo>
                <a:lnTo>
                  <a:pt x="363" y="581"/>
                </a:lnTo>
                <a:lnTo>
                  <a:pt x="363" y="579"/>
                </a:lnTo>
                <a:lnTo>
                  <a:pt x="362" y="577"/>
                </a:lnTo>
                <a:lnTo>
                  <a:pt x="362" y="576"/>
                </a:lnTo>
                <a:lnTo>
                  <a:pt x="362" y="574"/>
                </a:lnTo>
                <a:lnTo>
                  <a:pt x="362" y="572"/>
                </a:lnTo>
                <a:lnTo>
                  <a:pt x="362" y="569"/>
                </a:lnTo>
                <a:lnTo>
                  <a:pt x="361" y="567"/>
                </a:lnTo>
                <a:lnTo>
                  <a:pt x="359" y="565"/>
                </a:lnTo>
                <a:lnTo>
                  <a:pt x="357" y="563"/>
                </a:lnTo>
                <a:lnTo>
                  <a:pt x="355" y="562"/>
                </a:lnTo>
                <a:lnTo>
                  <a:pt x="353" y="560"/>
                </a:lnTo>
                <a:lnTo>
                  <a:pt x="352" y="557"/>
                </a:lnTo>
                <a:lnTo>
                  <a:pt x="352" y="555"/>
                </a:lnTo>
                <a:lnTo>
                  <a:pt x="352" y="551"/>
                </a:lnTo>
                <a:lnTo>
                  <a:pt x="354" y="548"/>
                </a:lnTo>
                <a:lnTo>
                  <a:pt x="357" y="545"/>
                </a:lnTo>
                <a:lnTo>
                  <a:pt x="361" y="542"/>
                </a:lnTo>
                <a:lnTo>
                  <a:pt x="365" y="540"/>
                </a:lnTo>
                <a:lnTo>
                  <a:pt x="369" y="539"/>
                </a:lnTo>
                <a:lnTo>
                  <a:pt x="373" y="538"/>
                </a:lnTo>
                <a:lnTo>
                  <a:pt x="376" y="537"/>
                </a:lnTo>
                <a:lnTo>
                  <a:pt x="380" y="535"/>
                </a:lnTo>
                <a:lnTo>
                  <a:pt x="382" y="532"/>
                </a:lnTo>
                <a:lnTo>
                  <a:pt x="384" y="528"/>
                </a:lnTo>
                <a:lnTo>
                  <a:pt x="385" y="524"/>
                </a:lnTo>
                <a:lnTo>
                  <a:pt x="386" y="520"/>
                </a:lnTo>
                <a:lnTo>
                  <a:pt x="386" y="517"/>
                </a:lnTo>
                <a:lnTo>
                  <a:pt x="388" y="514"/>
                </a:lnTo>
                <a:lnTo>
                  <a:pt x="390" y="513"/>
                </a:lnTo>
                <a:lnTo>
                  <a:pt x="393" y="514"/>
                </a:lnTo>
                <a:lnTo>
                  <a:pt x="395" y="516"/>
                </a:lnTo>
                <a:lnTo>
                  <a:pt x="397" y="517"/>
                </a:lnTo>
                <a:lnTo>
                  <a:pt x="400" y="518"/>
                </a:lnTo>
                <a:lnTo>
                  <a:pt x="402" y="517"/>
                </a:lnTo>
                <a:lnTo>
                  <a:pt x="403" y="516"/>
                </a:lnTo>
                <a:lnTo>
                  <a:pt x="404" y="513"/>
                </a:lnTo>
                <a:lnTo>
                  <a:pt x="404" y="510"/>
                </a:lnTo>
                <a:lnTo>
                  <a:pt x="404" y="506"/>
                </a:lnTo>
                <a:lnTo>
                  <a:pt x="404" y="503"/>
                </a:lnTo>
                <a:lnTo>
                  <a:pt x="404" y="499"/>
                </a:lnTo>
                <a:lnTo>
                  <a:pt x="404" y="496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D1D2D4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val 428">
            <a:extLst>
              <a:ext uri="{FF2B5EF4-FFF2-40B4-BE49-F238E27FC236}">
                <a16:creationId xmlns="" xmlns:a16="http://schemas.microsoft.com/office/drawing/2014/main" id="{18D35D3C-ED17-4D82-B485-9F884C168973}"/>
              </a:ext>
            </a:extLst>
          </p:cNvPr>
          <p:cNvSpPr/>
          <p:nvPr/>
        </p:nvSpPr>
        <p:spPr>
          <a:xfrm>
            <a:off x="3288629" y="2551037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96" name="Freeform 216">
            <a:extLst>
              <a:ext uri="{FF2B5EF4-FFF2-40B4-BE49-F238E27FC236}">
                <a16:creationId xmlns="" xmlns:a16="http://schemas.microsoft.com/office/drawing/2014/main" id="{2E2C88ED-1BC3-4036-AA29-CFD22C22363A}"/>
              </a:ext>
            </a:extLst>
          </p:cNvPr>
          <p:cNvSpPr>
            <a:spLocks/>
          </p:cNvSpPr>
          <p:nvPr/>
        </p:nvSpPr>
        <p:spPr bwMode="auto">
          <a:xfrm>
            <a:off x="2380251" y="3933790"/>
            <a:ext cx="33396" cy="31413"/>
          </a:xfrm>
          <a:custGeom>
            <a:avLst/>
            <a:gdLst>
              <a:gd name="T0" fmla="*/ 0 w 17"/>
              <a:gd name="T1" fmla="*/ 9 h 17"/>
              <a:gd name="T2" fmla="*/ 0 w 17"/>
              <a:gd name="T3" fmla="*/ 9 h 17"/>
              <a:gd name="T4" fmla="*/ 0 w 17"/>
              <a:gd name="T5" fmla="*/ 11 h 17"/>
              <a:gd name="T6" fmla="*/ 0 w 17"/>
              <a:gd name="T7" fmla="*/ 13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4 h 17"/>
              <a:gd name="T14" fmla="*/ 8 w 17"/>
              <a:gd name="T15" fmla="*/ 11 h 17"/>
              <a:gd name="T16" fmla="*/ 12 w 17"/>
              <a:gd name="T17" fmla="*/ 6 h 17"/>
              <a:gd name="T18" fmla="*/ 16 w 17"/>
              <a:gd name="T19" fmla="*/ 4 h 17"/>
              <a:gd name="T20" fmla="*/ 14 w 17"/>
              <a:gd name="T21" fmla="*/ 3 h 17"/>
              <a:gd name="T22" fmla="*/ 13 w 17"/>
              <a:gd name="T23" fmla="*/ 2 h 17"/>
              <a:gd name="T24" fmla="*/ 11 w 17"/>
              <a:gd name="T25" fmla="*/ 1 h 17"/>
              <a:gd name="T26" fmla="*/ 9 w 17"/>
              <a:gd name="T27" fmla="*/ 0 h 17"/>
              <a:gd name="T28" fmla="*/ 7 w 17"/>
              <a:gd name="T29" fmla="*/ 1 h 17"/>
              <a:gd name="T30" fmla="*/ 3 w 17"/>
              <a:gd name="T31" fmla="*/ 3 h 17"/>
              <a:gd name="T32" fmla="*/ 1 w 17"/>
              <a:gd name="T33" fmla="*/ 6 h 17"/>
              <a:gd name="T34" fmla="*/ 0 w 17"/>
              <a:gd name="T35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0" y="9"/>
                </a:move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4"/>
                </a:lnTo>
                <a:lnTo>
                  <a:pt x="1" y="16"/>
                </a:lnTo>
                <a:lnTo>
                  <a:pt x="3" y="14"/>
                </a:lnTo>
                <a:lnTo>
                  <a:pt x="8" y="11"/>
                </a:lnTo>
                <a:lnTo>
                  <a:pt x="12" y="6"/>
                </a:lnTo>
                <a:lnTo>
                  <a:pt x="16" y="4"/>
                </a:lnTo>
                <a:lnTo>
                  <a:pt x="14" y="3"/>
                </a:lnTo>
                <a:lnTo>
                  <a:pt x="13" y="2"/>
                </a:lnTo>
                <a:lnTo>
                  <a:pt x="11" y="1"/>
                </a:lnTo>
                <a:lnTo>
                  <a:pt x="9" y="0"/>
                </a:lnTo>
                <a:lnTo>
                  <a:pt x="7" y="1"/>
                </a:lnTo>
                <a:lnTo>
                  <a:pt x="3" y="3"/>
                </a:lnTo>
                <a:lnTo>
                  <a:pt x="1" y="6"/>
                </a:lnTo>
                <a:lnTo>
                  <a:pt x="0" y="9"/>
                </a:lnTo>
              </a:path>
            </a:pathLst>
          </a:custGeom>
          <a:solidFill>
            <a:srgbClr val="FDE4D7"/>
          </a:solidFill>
          <a:ln w="6350" cap="rnd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10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430">
            <a:extLst>
              <a:ext uri="{FF2B5EF4-FFF2-40B4-BE49-F238E27FC236}">
                <a16:creationId xmlns="" xmlns:a16="http://schemas.microsoft.com/office/drawing/2014/main" id="{D7600943-8F6A-4083-99E9-DF7DEB118BD3}"/>
              </a:ext>
            </a:extLst>
          </p:cNvPr>
          <p:cNvSpPr txBox="1"/>
          <p:nvPr/>
        </p:nvSpPr>
        <p:spPr>
          <a:xfrm>
            <a:off x="2679710" y="3370214"/>
            <a:ext cx="506550" cy="1384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>
                <a:solidFill>
                  <a:srgbClr val="44546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SWEDEN</a:t>
            </a:r>
          </a:p>
        </p:txBody>
      </p:sp>
      <p:sp>
        <p:nvSpPr>
          <p:cNvPr id="98" name="Oval 431">
            <a:extLst>
              <a:ext uri="{FF2B5EF4-FFF2-40B4-BE49-F238E27FC236}">
                <a16:creationId xmlns="" xmlns:a16="http://schemas.microsoft.com/office/drawing/2014/main" id="{EC24C63E-D1F1-4000-AE71-7298EA75A49D}"/>
              </a:ext>
            </a:extLst>
          </p:cNvPr>
          <p:cNvSpPr/>
          <p:nvPr/>
        </p:nvSpPr>
        <p:spPr>
          <a:xfrm>
            <a:off x="2130684" y="4683692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432">
            <a:extLst>
              <a:ext uri="{FF2B5EF4-FFF2-40B4-BE49-F238E27FC236}">
                <a16:creationId xmlns="" xmlns:a16="http://schemas.microsoft.com/office/drawing/2014/main" id="{A01A1719-AF77-400E-B616-805FE2D2C503}"/>
              </a:ext>
            </a:extLst>
          </p:cNvPr>
          <p:cNvSpPr/>
          <p:nvPr/>
        </p:nvSpPr>
        <p:spPr>
          <a:xfrm>
            <a:off x="2374480" y="4518604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433">
            <a:extLst>
              <a:ext uri="{FF2B5EF4-FFF2-40B4-BE49-F238E27FC236}">
                <a16:creationId xmlns="" xmlns:a16="http://schemas.microsoft.com/office/drawing/2014/main" id="{09FFF0C9-E3A0-4F6A-A50B-E23B542BFA4A}"/>
              </a:ext>
            </a:extLst>
          </p:cNvPr>
          <p:cNvSpPr/>
          <p:nvPr/>
        </p:nvSpPr>
        <p:spPr>
          <a:xfrm>
            <a:off x="2324677" y="4693585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434">
            <a:extLst>
              <a:ext uri="{FF2B5EF4-FFF2-40B4-BE49-F238E27FC236}">
                <a16:creationId xmlns="" xmlns:a16="http://schemas.microsoft.com/office/drawing/2014/main" id="{7BAF85A5-6CC7-461F-A990-C560876715B0}"/>
              </a:ext>
            </a:extLst>
          </p:cNvPr>
          <p:cNvSpPr/>
          <p:nvPr/>
        </p:nvSpPr>
        <p:spPr>
          <a:xfrm>
            <a:off x="2167712" y="4692062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435">
            <a:extLst>
              <a:ext uri="{FF2B5EF4-FFF2-40B4-BE49-F238E27FC236}">
                <a16:creationId xmlns="" xmlns:a16="http://schemas.microsoft.com/office/drawing/2014/main" id="{1A9D167F-628B-47D1-90A7-B8A72700C641}"/>
              </a:ext>
            </a:extLst>
          </p:cNvPr>
          <p:cNvSpPr/>
          <p:nvPr/>
        </p:nvSpPr>
        <p:spPr>
          <a:xfrm>
            <a:off x="2319081" y="4642977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436">
            <a:extLst>
              <a:ext uri="{FF2B5EF4-FFF2-40B4-BE49-F238E27FC236}">
                <a16:creationId xmlns="" xmlns:a16="http://schemas.microsoft.com/office/drawing/2014/main" id="{6B154AC3-1CA5-482D-8FB7-DE0864AE375F}"/>
              </a:ext>
            </a:extLst>
          </p:cNvPr>
          <p:cNvSpPr/>
          <p:nvPr/>
        </p:nvSpPr>
        <p:spPr>
          <a:xfrm>
            <a:off x="2391960" y="4614162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4" name="Oval 437">
            <a:extLst>
              <a:ext uri="{FF2B5EF4-FFF2-40B4-BE49-F238E27FC236}">
                <a16:creationId xmlns="" xmlns:a16="http://schemas.microsoft.com/office/drawing/2014/main" id="{AC38D02D-6C26-4168-81AF-11A94D34B628}"/>
              </a:ext>
            </a:extLst>
          </p:cNvPr>
          <p:cNvSpPr/>
          <p:nvPr/>
        </p:nvSpPr>
        <p:spPr>
          <a:xfrm>
            <a:off x="2235075" y="4572754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438">
            <a:extLst>
              <a:ext uri="{FF2B5EF4-FFF2-40B4-BE49-F238E27FC236}">
                <a16:creationId xmlns="" xmlns:a16="http://schemas.microsoft.com/office/drawing/2014/main" id="{14C75527-1A3E-4FB7-B5EC-186A0304070E}"/>
              </a:ext>
            </a:extLst>
          </p:cNvPr>
          <p:cNvSpPr/>
          <p:nvPr/>
        </p:nvSpPr>
        <p:spPr>
          <a:xfrm>
            <a:off x="2270635" y="4716844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439">
            <a:extLst>
              <a:ext uri="{FF2B5EF4-FFF2-40B4-BE49-F238E27FC236}">
                <a16:creationId xmlns="" xmlns:a16="http://schemas.microsoft.com/office/drawing/2014/main" id="{79F05E5E-9E28-4B07-9FFB-6E2A7DF1AB15}"/>
              </a:ext>
            </a:extLst>
          </p:cNvPr>
          <p:cNvSpPr/>
          <p:nvPr/>
        </p:nvSpPr>
        <p:spPr>
          <a:xfrm>
            <a:off x="2126977" y="4714336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440">
            <a:extLst>
              <a:ext uri="{FF2B5EF4-FFF2-40B4-BE49-F238E27FC236}">
                <a16:creationId xmlns="" xmlns:a16="http://schemas.microsoft.com/office/drawing/2014/main" id="{2E53B557-C2B1-489A-8F8F-26F0DDB91648}"/>
              </a:ext>
            </a:extLst>
          </p:cNvPr>
          <p:cNvSpPr/>
          <p:nvPr/>
        </p:nvSpPr>
        <p:spPr>
          <a:xfrm>
            <a:off x="2234559" y="4608435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441">
            <a:extLst>
              <a:ext uri="{FF2B5EF4-FFF2-40B4-BE49-F238E27FC236}">
                <a16:creationId xmlns="" xmlns:a16="http://schemas.microsoft.com/office/drawing/2014/main" id="{884B91CE-4676-4BD4-880C-FF30BFD840B1}"/>
              </a:ext>
            </a:extLst>
          </p:cNvPr>
          <p:cNvSpPr txBox="1">
            <a:spLocks/>
          </p:cNvSpPr>
          <p:nvPr/>
        </p:nvSpPr>
        <p:spPr>
          <a:xfrm>
            <a:off x="2364724" y="3919880"/>
            <a:ext cx="137806" cy="661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ctr">
              <a:defRPr sz="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sz="900" kern="0">
                <a:solidFill>
                  <a:srgbClr val="44546A"/>
                </a:solidFill>
                <a:latin typeface="Arial" panose="020B0604020202020204" pitchFamily="34" charset="0"/>
              </a:rPr>
              <a:t>DENMARK</a:t>
            </a:r>
          </a:p>
        </p:txBody>
      </p:sp>
      <p:sp>
        <p:nvSpPr>
          <p:cNvPr id="109" name="TextBox 442">
            <a:extLst>
              <a:ext uri="{FF2B5EF4-FFF2-40B4-BE49-F238E27FC236}">
                <a16:creationId xmlns="" xmlns:a16="http://schemas.microsoft.com/office/drawing/2014/main" id="{C23B7E4E-0A93-4CC3-8ECB-D1BB0DFCDE67}"/>
              </a:ext>
            </a:extLst>
          </p:cNvPr>
          <p:cNvSpPr txBox="1"/>
          <p:nvPr/>
        </p:nvSpPr>
        <p:spPr>
          <a:xfrm>
            <a:off x="2788163" y="4055604"/>
            <a:ext cx="285336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>
                <a:solidFill>
                  <a:srgbClr val="44546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Malmö</a:t>
            </a:r>
          </a:p>
        </p:txBody>
      </p:sp>
      <p:sp>
        <p:nvSpPr>
          <p:cNvPr id="110" name="TextBox 443">
            <a:extLst>
              <a:ext uri="{FF2B5EF4-FFF2-40B4-BE49-F238E27FC236}">
                <a16:creationId xmlns="" xmlns:a16="http://schemas.microsoft.com/office/drawing/2014/main" id="{70ABDB1E-3E75-4BD7-8531-22CE46113D17}"/>
              </a:ext>
            </a:extLst>
          </p:cNvPr>
          <p:cNvSpPr txBox="1">
            <a:spLocks/>
          </p:cNvSpPr>
          <p:nvPr/>
        </p:nvSpPr>
        <p:spPr>
          <a:xfrm>
            <a:off x="2141117" y="3331752"/>
            <a:ext cx="525785" cy="1384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ctr">
              <a:defRPr sz="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sz="900" kern="0">
                <a:solidFill>
                  <a:srgbClr val="44546A"/>
                </a:solidFill>
                <a:latin typeface="Arial" panose="020B0604020202020204" pitchFamily="34" charset="0"/>
              </a:rPr>
              <a:t>NORWAY</a:t>
            </a:r>
          </a:p>
        </p:txBody>
      </p:sp>
      <p:sp>
        <p:nvSpPr>
          <p:cNvPr id="111" name="TextBox 444">
            <a:extLst>
              <a:ext uri="{FF2B5EF4-FFF2-40B4-BE49-F238E27FC236}">
                <a16:creationId xmlns="" xmlns:a16="http://schemas.microsoft.com/office/drawing/2014/main" id="{80F2BF00-3A9B-4F1C-8888-60247308C3D9}"/>
              </a:ext>
            </a:extLst>
          </p:cNvPr>
          <p:cNvSpPr txBox="1"/>
          <p:nvPr/>
        </p:nvSpPr>
        <p:spPr>
          <a:xfrm>
            <a:off x="2379140" y="3519201"/>
            <a:ext cx="200376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>
                <a:solidFill>
                  <a:srgbClr val="44546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Oslo</a:t>
            </a:r>
          </a:p>
        </p:txBody>
      </p:sp>
      <p:sp>
        <p:nvSpPr>
          <p:cNvPr id="112" name="TextBox 445">
            <a:extLst>
              <a:ext uri="{FF2B5EF4-FFF2-40B4-BE49-F238E27FC236}">
                <a16:creationId xmlns="" xmlns:a16="http://schemas.microsoft.com/office/drawing/2014/main" id="{9207316B-738C-4046-96E4-25C1C45B3E22}"/>
              </a:ext>
            </a:extLst>
          </p:cNvPr>
          <p:cNvSpPr txBox="1">
            <a:spLocks/>
          </p:cNvSpPr>
          <p:nvPr/>
        </p:nvSpPr>
        <p:spPr>
          <a:xfrm>
            <a:off x="2458609" y="4764290"/>
            <a:ext cx="589906" cy="1384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ctr">
              <a:defRPr sz="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sz="900" kern="0">
                <a:solidFill>
                  <a:srgbClr val="44546A"/>
                </a:solidFill>
                <a:latin typeface="Arial" panose="020B0604020202020204" pitchFamily="34" charset="0"/>
              </a:rPr>
              <a:t>GERMANY</a:t>
            </a:r>
          </a:p>
        </p:txBody>
      </p:sp>
      <p:sp>
        <p:nvSpPr>
          <p:cNvPr id="113" name="Oval 446">
            <a:extLst>
              <a:ext uri="{FF2B5EF4-FFF2-40B4-BE49-F238E27FC236}">
                <a16:creationId xmlns="" xmlns:a16="http://schemas.microsoft.com/office/drawing/2014/main" id="{C8B00B98-EDFB-4BDA-ABBC-C1BE2E3C3E22}"/>
              </a:ext>
            </a:extLst>
          </p:cNvPr>
          <p:cNvSpPr/>
          <p:nvPr/>
        </p:nvSpPr>
        <p:spPr>
          <a:xfrm>
            <a:off x="2152153" y="4762476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447">
            <a:extLst>
              <a:ext uri="{FF2B5EF4-FFF2-40B4-BE49-F238E27FC236}">
                <a16:creationId xmlns="" xmlns:a16="http://schemas.microsoft.com/office/drawing/2014/main" id="{F8478BE1-41E4-4A40-94AF-36AF90DEE25C}"/>
              </a:ext>
            </a:extLst>
          </p:cNvPr>
          <p:cNvSpPr/>
          <p:nvPr/>
        </p:nvSpPr>
        <p:spPr>
          <a:xfrm>
            <a:off x="2312132" y="4757987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5" name="Oval 448">
            <a:extLst>
              <a:ext uri="{FF2B5EF4-FFF2-40B4-BE49-F238E27FC236}">
                <a16:creationId xmlns="" xmlns:a16="http://schemas.microsoft.com/office/drawing/2014/main" id="{D73EB248-8CB2-4084-9717-EA79C181020A}"/>
              </a:ext>
            </a:extLst>
          </p:cNvPr>
          <p:cNvSpPr/>
          <p:nvPr/>
        </p:nvSpPr>
        <p:spPr>
          <a:xfrm>
            <a:off x="2266162" y="4776872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449">
            <a:extLst>
              <a:ext uri="{FF2B5EF4-FFF2-40B4-BE49-F238E27FC236}">
                <a16:creationId xmlns="" xmlns:a16="http://schemas.microsoft.com/office/drawing/2014/main" id="{8FA73FF4-39FA-4F29-9687-9C4A33F03EB0}"/>
              </a:ext>
            </a:extLst>
          </p:cNvPr>
          <p:cNvSpPr txBox="1"/>
          <p:nvPr/>
        </p:nvSpPr>
        <p:spPr>
          <a:xfrm>
            <a:off x="2848916" y="4630262"/>
            <a:ext cx="254878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>
                <a:solidFill>
                  <a:srgbClr val="44546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Berlin</a:t>
            </a:r>
          </a:p>
        </p:txBody>
      </p:sp>
      <p:sp>
        <p:nvSpPr>
          <p:cNvPr id="117" name="Oval 450">
            <a:extLst>
              <a:ext uri="{FF2B5EF4-FFF2-40B4-BE49-F238E27FC236}">
                <a16:creationId xmlns="" xmlns:a16="http://schemas.microsoft.com/office/drawing/2014/main" id="{84E2103C-58BC-41AF-B7E6-24A35989F33D}"/>
              </a:ext>
            </a:extLst>
          </p:cNvPr>
          <p:cNvSpPr/>
          <p:nvPr/>
        </p:nvSpPr>
        <p:spPr>
          <a:xfrm>
            <a:off x="3041208" y="4604052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8" name="Oval 451">
            <a:extLst>
              <a:ext uri="{FF2B5EF4-FFF2-40B4-BE49-F238E27FC236}">
                <a16:creationId xmlns="" xmlns:a16="http://schemas.microsoft.com/office/drawing/2014/main" id="{A31EF74D-0989-4AE1-99B6-0C0CA96730A6}"/>
              </a:ext>
            </a:extLst>
          </p:cNvPr>
          <p:cNvSpPr/>
          <p:nvPr/>
        </p:nvSpPr>
        <p:spPr>
          <a:xfrm>
            <a:off x="2627735" y="4177615"/>
            <a:ext cx="25304" cy="23798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9" name="Oval 452">
            <a:extLst>
              <a:ext uri="{FF2B5EF4-FFF2-40B4-BE49-F238E27FC236}">
                <a16:creationId xmlns="" xmlns:a16="http://schemas.microsoft.com/office/drawing/2014/main" id="{0B2CBA16-7A39-4DC5-BA3B-E7D00ABE1882}"/>
              </a:ext>
            </a:extLst>
          </p:cNvPr>
          <p:cNvSpPr/>
          <p:nvPr/>
        </p:nvSpPr>
        <p:spPr>
          <a:xfrm>
            <a:off x="2392568" y="4127105"/>
            <a:ext cx="25304" cy="23798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453">
            <a:extLst>
              <a:ext uri="{FF2B5EF4-FFF2-40B4-BE49-F238E27FC236}">
                <a16:creationId xmlns="" xmlns:a16="http://schemas.microsoft.com/office/drawing/2014/main" id="{C9E722E5-7883-4BB8-91AC-6FFE6F440FDA}"/>
              </a:ext>
            </a:extLst>
          </p:cNvPr>
          <p:cNvSpPr txBox="1"/>
          <p:nvPr/>
        </p:nvSpPr>
        <p:spPr>
          <a:xfrm>
            <a:off x="2368455" y="4197676"/>
            <a:ext cx="540212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>
                <a:solidFill>
                  <a:srgbClr val="44546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Copenhagen</a:t>
            </a:r>
          </a:p>
        </p:txBody>
      </p:sp>
      <p:sp>
        <p:nvSpPr>
          <p:cNvPr id="121" name="Oval 454">
            <a:extLst>
              <a:ext uri="{FF2B5EF4-FFF2-40B4-BE49-F238E27FC236}">
                <a16:creationId xmlns="" xmlns:a16="http://schemas.microsoft.com/office/drawing/2014/main" id="{475AF898-CB1C-431F-B788-1A60510B2E00}"/>
              </a:ext>
            </a:extLst>
          </p:cNvPr>
          <p:cNvSpPr/>
          <p:nvPr/>
        </p:nvSpPr>
        <p:spPr>
          <a:xfrm>
            <a:off x="2699046" y="4094122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455">
            <a:extLst>
              <a:ext uri="{FF2B5EF4-FFF2-40B4-BE49-F238E27FC236}">
                <a16:creationId xmlns="" xmlns:a16="http://schemas.microsoft.com/office/drawing/2014/main" id="{835A5785-F99A-4D3F-AF0C-86A8EBF28B45}"/>
              </a:ext>
            </a:extLst>
          </p:cNvPr>
          <p:cNvSpPr/>
          <p:nvPr/>
        </p:nvSpPr>
        <p:spPr>
          <a:xfrm>
            <a:off x="2318881" y="4839867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456">
            <a:extLst>
              <a:ext uri="{FF2B5EF4-FFF2-40B4-BE49-F238E27FC236}">
                <a16:creationId xmlns="" xmlns:a16="http://schemas.microsoft.com/office/drawing/2014/main" id="{281E47AC-BE54-45FB-B60D-0A73DFEA1816}"/>
              </a:ext>
            </a:extLst>
          </p:cNvPr>
          <p:cNvSpPr/>
          <p:nvPr/>
        </p:nvSpPr>
        <p:spPr>
          <a:xfrm>
            <a:off x="2178491" y="4717706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457">
            <a:extLst>
              <a:ext uri="{FF2B5EF4-FFF2-40B4-BE49-F238E27FC236}">
                <a16:creationId xmlns="" xmlns:a16="http://schemas.microsoft.com/office/drawing/2014/main" id="{C99C2B60-B9B7-4A32-933D-E5CC1C69EDE2}"/>
              </a:ext>
            </a:extLst>
          </p:cNvPr>
          <p:cNvSpPr txBox="1"/>
          <p:nvPr/>
        </p:nvSpPr>
        <p:spPr>
          <a:xfrm>
            <a:off x="1900235" y="4769755"/>
            <a:ext cx="448842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>
                <a:solidFill>
                  <a:srgbClr val="44546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Rotterdam</a:t>
            </a:r>
          </a:p>
        </p:txBody>
      </p:sp>
      <p:sp>
        <p:nvSpPr>
          <p:cNvPr id="125" name="TextBox 458">
            <a:extLst>
              <a:ext uri="{FF2B5EF4-FFF2-40B4-BE49-F238E27FC236}">
                <a16:creationId xmlns="" xmlns:a16="http://schemas.microsoft.com/office/drawing/2014/main" id="{68E4C217-EF70-4C31-A5C9-9A54733AD095}"/>
              </a:ext>
            </a:extLst>
          </p:cNvPr>
          <p:cNvSpPr txBox="1"/>
          <p:nvPr/>
        </p:nvSpPr>
        <p:spPr>
          <a:xfrm>
            <a:off x="3101639" y="3464814"/>
            <a:ext cx="458460" cy="10772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>
                <a:solidFill>
                  <a:srgbClr val="44546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Stockholm</a:t>
            </a:r>
          </a:p>
        </p:txBody>
      </p:sp>
      <p:pic>
        <p:nvPicPr>
          <p:cNvPr id="126" name="Picture 14" descr="icon_sweden">
            <a:extLst>
              <a:ext uri="{FF2B5EF4-FFF2-40B4-BE49-F238E27FC236}">
                <a16:creationId xmlns="" xmlns:a16="http://schemas.microsoft.com/office/drawing/2014/main" id="{3F728F94-0A8A-4A21-95B3-8EFAFB3BD16A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813462" y="3156743"/>
            <a:ext cx="193152" cy="203757"/>
          </a:xfrm>
          <a:prstGeom prst="rect">
            <a:avLst/>
          </a:prstGeom>
          <a:noFill/>
        </p:spPr>
      </p:pic>
      <p:pic>
        <p:nvPicPr>
          <p:cNvPr id="127" name="Picture 52" descr="icon_denmark">
            <a:extLst>
              <a:ext uri="{FF2B5EF4-FFF2-40B4-BE49-F238E27FC236}">
                <a16:creationId xmlns="" xmlns:a16="http://schemas.microsoft.com/office/drawing/2014/main" id="{AF8BC68E-3084-40E4-9C16-2EB5390E3D49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2350261" y="3716123"/>
            <a:ext cx="193152" cy="203757"/>
          </a:xfrm>
          <a:prstGeom prst="rect">
            <a:avLst/>
          </a:prstGeom>
          <a:noFill/>
        </p:spPr>
      </p:pic>
      <p:pic>
        <p:nvPicPr>
          <p:cNvPr id="128" name="Picture 130" descr="US_button">
            <a:extLst>
              <a:ext uri="{FF2B5EF4-FFF2-40B4-BE49-F238E27FC236}">
                <a16:creationId xmlns="" xmlns:a16="http://schemas.microsoft.com/office/drawing/2014/main" id="{CD4CE34B-F171-44EA-A8A4-4B0B505AC4A0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27" y="4416655"/>
            <a:ext cx="202373" cy="2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462" descr="US_button">
            <a:extLst>
              <a:ext uri="{FF2B5EF4-FFF2-40B4-BE49-F238E27FC236}">
                <a16:creationId xmlns="" xmlns:a16="http://schemas.microsoft.com/office/drawing/2014/main" id="{6A00D59C-EFFE-4C9D-8848-DEC3B3585735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11" y="4914688"/>
            <a:ext cx="202373" cy="2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Oval 463">
            <a:extLst>
              <a:ext uri="{FF2B5EF4-FFF2-40B4-BE49-F238E27FC236}">
                <a16:creationId xmlns="" xmlns:a16="http://schemas.microsoft.com/office/drawing/2014/main" id="{C38F7604-E5D7-46C3-ABA4-D60CF8E85565}"/>
              </a:ext>
            </a:extLst>
          </p:cNvPr>
          <p:cNvSpPr/>
          <p:nvPr/>
        </p:nvSpPr>
        <p:spPr>
          <a:xfrm>
            <a:off x="2465453" y="3506956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464">
            <a:extLst>
              <a:ext uri="{FF2B5EF4-FFF2-40B4-BE49-F238E27FC236}">
                <a16:creationId xmlns="" xmlns:a16="http://schemas.microsoft.com/office/drawing/2014/main" id="{03F6D2B3-5FC0-4DFB-8936-7A4C8BDA6A95}"/>
              </a:ext>
            </a:extLst>
          </p:cNvPr>
          <p:cNvSpPr/>
          <p:nvPr/>
        </p:nvSpPr>
        <p:spPr>
          <a:xfrm>
            <a:off x="2589323" y="3496583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2" name="Oval 465">
            <a:extLst>
              <a:ext uri="{FF2B5EF4-FFF2-40B4-BE49-F238E27FC236}">
                <a16:creationId xmlns="" xmlns:a16="http://schemas.microsoft.com/office/drawing/2014/main" id="{79FF3DA0-6CA7-4132-8F48-BC820D5F7A40}"/>
              </a:ext>
            </a:extLst>
          </p:cNvPr>
          <p:cNvSpPr/>
          <p:nvPr/>
        </p:nvSpPr>
        <p:spPr>
          <a:xfrm>
            <a:off x="2372194" y="3040692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466">
            <a:extLst>
              <a:ext uri="{FF2B5EF4-FFF2-40B4-BE49-F238E27FC236}">
                <a16:creationId xmlns="" xmlns:a16="http://schemas.microsoft.com/office/drawing/2014/main" id="{22146ECA-45D6-41E6-AF2F-C2A6AB086BAF}"/>
              </a:ext>
            </a:extLst>
          </p:cNvPr>
          <p:cNvSpPr/>
          <p:nvPr/>
        </p:nvSpPr>
        <p:spPr>
          <a:xfrm>
            <a:off x="2195681" y="3118575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467">
            <a:extLst>
              <a:ext uri="{FF2B5EF4-FFF2-40B4-BE49-F238E27FC236}">
                <a16:creationId xmlns="" xmlns:a16="http://schemas.microsoft.com/office/drawing/2014/main" id="{9656FA36-F620-404E-89BA-E35C44AA7B6B}"/>
              </a:ext>
            </a:extLst>
          </p:cNvPr>
          <p:cNvSpPr/>
          <p:nvPr/>
        </p:nvSpPr>
        <p:spPr>
          <a:xfrm>
            <a:off x="2569139" y="3548797"/>
            <a:ext cx="30618" cy="28796"/>
          </a:xfrm>
          <a:prstGeom prst="ellipse">
            <a:avLst/>
          </a:prstGeom>
          <a:solidFill>
            <a:srgbClr val="FD4F00"/>
          </a:solidFill>
          <a:ln>
            <a:noFill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err="1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135" name="Group 468">
            <a:extLst>
              <a:ext uri="{FF2B5EF4-FFF2-40B4-BE49-F238E27FC236}">
                <a16:creationId xmlns="" xmlns:a16="http://schemas.microsoft.com/office/drawing/2014/main" id="{EFD1C813-3FA4-491F-A0B5-C020D443289B}"/>
              </a:ext>
            </a:extLst>
          </p:cNvPr>
          <p:cNvGrpSpPr/>
          <p:nvPr/>
        </p:nvGrpSpPr>
        <p:grpSpPr>
          <a:xfrm>
            <a:off x="2222205" y="2664049"/>
            <a:ext cx="1054311" cy="2038996"/>
            <a:chOff x="6005891" y="3105871"/>
            <a:chExt cx="1282018" cy="2307565"/>
          </a:xfrm>
          <a:solidFill>
            <a:srgbClr val="A7A9AC"/>
          </a:solidFill>
        </p:grpSpPr>
        <p:sp>
          <p:nvSpPr>
            <p:cNvPr id="136" name="Line 203">
              <a:extLst>
                <a:ext uri="{FF2B5EF4-FFF2-40B4-BE49-F238E27FC236}">
                  <a16:creationId xmlns="" xmlns:a16="http://schemas.microsoft.com/office/drawing/2014/main" id="{6DEB918B-B191-42D3-A04C-6CF69EF01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4663" y="4142692"/>
              <a:ext cx="36000" cy="36000"/>
            </a:xfrm>
            <a:prstGeom prst="line">
              <a:avLst/>
            </a:prstGeom>
            <a:grpFill/>
            <a:ln w="6350">
              <a:solidFill>
                <a:srgbClr val="BEBEBE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470">
              <a:extLst>
                <a:ext uri="{FF2B5EF4-FFF2-40B4-BE49-F238E27FC236}">
                  <a16:creationId xmlns="" xmlns:a16="http://schemas.microsoft.com/office/drawing/2014/main" id="{FA95D7F9-A4DE-4CF7-8C2F-28D41A4E0FA9}"/>
                </a:ext>
              </a:extLst>
            </p:cNvPr>
            <p:cNvSpPr/>
            <p:nvPr/>
          </p:nvSpPr>
          <p:spPr>
            <a:xfrm>
              <a:off x="7251909" y="3105871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471">
              <a:extLst>
                <a:ext uri="{FF2B5EF4-FFF2-40B4-BE49-F238E27FC236}">
                  <a16:creationId xmlns="" xmlns:a16="http://schemas.microsoft.com/office/drawing/2014/main" id="{F3F4C0D7-1399-4BEE-88BD-D414842F0EE5}"/>
                </a:ext>
              </a:extLst>
            </p:cNvPr>
            <p:cNvSpPr/>
            <p:nvPr/>
          </p:nvSpPr>
          <p:spPr>
            <a:xfrm>
              <a:off x="7240396" y="3246530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472">
              <a:extLst>
                <a:ext uri="{FF2B5EF4-FFF2-40B4-BE49-F238E27FC236}">
                  <a16:creationId xmlns="" xmlns:a16="http://schemas.microsoft.com/office/drawing/2014/main" id="{8A969C70-0A5B-4EE2-9382-2FB98DE2F8D4}"/>
                </a:ext>
              </a:extLst>
            </p:cNvPr>
            <p:cNvSpPr/>
            <p:nvPr/>
          </p:nvSpPr>
          <p:spPr>
            <a:xfrm>
              <a:off x="6696512" y="4322578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473">
              <a:extLst>
                <a:ext uri="{FF2B5EF4-FFF2-40B4-BE49-F238E27FC236}">
                  <a16:creationId xmlns="" xmlns:a16="http://schemas.microsoft.com/office/drawing/2014/main" id="{42CC1E57-FF56-4E83-BD69-9BE1DBADC434}"/>
                </a:ext>
              </a:extLst>
            </p:cNvPr>
            <p:cNvSpPr/>
            <p:nvPr/>
          </p:nvSpPr>
          <p:spPr>
            <a:xfrm>
              <a:off x="6835917" y="4405280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474">
              <a:extLst>
                <a:ext uri="{FF2B5EF4-FFF2-40B4-BE49-F238E27FC236}">
                  <a16:creationId xmlns="" xmlns:a16="http://schemas.microsoft.com/office/drawing/2014/main" id="{5775E74C-D351-4335-A7F1-906471F40B5F}"/>
                </a:ext>
              </a:extLst>
            </p:cNvPr>
            <p:cNvSpPr/>
            <p:nvPr/>
          </p:nvSpPr>
          <p:spPr>
            <a:xfrm>
              <a:off x="6731961" y="4434907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475">
              <a:extLst>
                <a:ext uri="{FF2B5EF4-FFF2-40B4-BE49-F238E27FC236}">
                  <a16:creationId xmlns="" xmlns:a16="http://schemas.microsoft.com/office/drawing/2014/main" id="{4A26CF0A-8C77-4B88-A2E7-FB1EAA11F113}"/>
                </a:ext>
              </a:extLst>
            </p:cNvPr>
            <p:cNvSpPr/>
            <p:nvPr/>
          </p:nvSpPr>
          <p:spPr>
            <a:xfrm>
              <a:off x="6835917" y="4489940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476">
              <a:extLst>
                <a:ext uri="{FF2B5EF4-FFF2-40B4-BE49-F238E27FC236}">
                  <a16:creationId xmlns="" xmlns:a16="http://schemas.microsoft.com/office/drawing/2014/main" id="{CB7B1EC6-65D6-4BF6-987C-8634191C13E2}"/>
                </a:ext>
              </a:extLst>
            </p:cNvPr>
            <p:cNvSpPr/>
            <p:nvPr/>
          </p:nvSpPr>
          <p:spPr>
            <a:xfrm>
              <a:off x="6686609" y="4503850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477">
              <a:extLst>
                <a:ext uri="{FF2B5EF4-FFF2-40B4-BE49-F238E27FC236}">
                  <a16:creationId xmlns="" xmlns:a16="http://schemas.microsoft.com/office/drawing/2014/main" id="{B39DAD43-1CD2-41EE-8F01-1DE63B40C390}"/>
                </a:ext>
              </a:extLst>
            </p:cNvPr>
            <p:cNvSpPr/>
            <p:nvPr/>
          </p:nvSpPr>
          <p:spPr>
            <a:xfrm>
              <a:off x="6682734" y="4603032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478">
              <a:extLst>
                <a:ext uri="{FF2B5EF4-FFF2-40B4-BE49-F238E27FC236}">
                  <a16:creationId xmlns="" xmlns:a16="http://schemas.microsoft.com/office/drawing/2014/main" id="{BC4A574F-B03C-4BBF-9C34-70605062AC87}"/>
                </a:ext>
              </a:extLst>
            </p:cNvPr>
            <p:cNvSpPr/>
            <p:nvPr/>
          </p:nvSpPr>
          <p:spPr>
            <a:xfrm>
              <a:off x="6641307" y="4624002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479">
              <a:extLst>
                <a:ext uri="{FF2B5EF4-FFF2-40B4-BE49-F238E27FC236}">
                  <a16:creationId xmlns="" xmlns:a16="http://schemas.microsoft.com/office/drawing/2014/main" id="{CD6A4A28-2E18-40CA-80A0-BB0229228102}"/>
                </a:ext>
              </a:extLst>
            </p:cNvPr>
            <p:cNvSpPr/>
            <p:nvPr/>
          </p:nvSpPr>
          <p:spPr>
            <a:xfrm>
              <a:off x="6637272" y="4674481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480">
              <a:extLst>
                <a:ext uri="{FF2B5EF4-FFF2-40B4-BE49-F238E27FC236}">
                  <a16:creationId xmlns="" xmlns:a16="http://schemas.microsoft.com/office/drawing/2014/main" id="{7F7C7824-62EF-43C0-BD8D-D71506D9C33C}"/>
                </a:ext>
              </a:extLst>
            </p:cNvPr>
            <p:cNvSpPr/>
            <p:nvPr/>
          </p:nvSpPr>
          <p:spPr>
            <a:xfrm>
              <a:off x="6679637" y="4700035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481">
              <a:extLst>
                <a:ext uri="{FF2B5EF4-FFF2-40B4-BE49-F238E27FC236}">
                  <a16:creationId xmlns="" xmlns:a16="http://schemas.microsoft.com/office/drawing/2014/main" id="{8CBB75DF-1F85-4067-AD89-6135421BA297}"/>
                </a:ext>
              </a:extLst>
            </p:cNvPr>
            <p:cNvSpPr/>
            <p:nvPr/>
          </p:nvSpPr>
          <p:spPr>
            <a:xfrm>
              <a:off x="6687383" y="4782700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482">
              <a:extLst>
                <a:ext uri="{FF2B5EF4-FFF2-40B4-BE49-F238E27FC236}">
                  <a16:creationId xmlns="" xmlns:a16="http://schemas.microsoft.com/office/drawing/2014/main" id="{11DF1539-6421-4A3E-8763-017144646FB8}"/>
                </a:ext>
              </a:extLst>
            </p:cNvPr>
            <p:cNvSpPr/>
            <p:nvPr/>
          </p:nvSpPr>
          <p:spPr>
            <a:xfrm>
              <a:off x="6750677" y="4766342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Oval 483">
              <a:extLst>
                <a:ext uri="{FF2B5EF4-FFF2-40B4-BE49-F238E27FC236}">
                  <a16:creationId xmlns="" xmlns:a16="http://schemas.microsoft.com/office/drawing/2014/main" id="{4AF9F8CA-9B2B-4FD3-9A3E-B6ACAD717C26}"/>
                </a:ext>
              </a:extLst>
            </p:cNvPr>
            <p:cNvSpPr/>
            <p:nvPr/>
          </p:nvSpPr>
          <p:spPr>
            <a:xfrm>
              <a:off x="6920509" y="4615271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484">
              <a:extLst>
                <a:ext uri="{FF2B5EF4-FFF2-40B4-BE49-F238E27FC236}">
                  <a16:creationId xmlns="" xmlns:a16="http://schemas.microsoft.com/office/drawing/2014/main" id="{806E97CD-ABB0-40E7-93D3-74AAC342F382}"/>
                </a:ext>
              </a:extLst>
            </p:cNvPr>
            <p:cNvSpPr/>
            <p:nvPr/>
          </p:nvSpPr>
          <p:spPr>
            <a:xfrm>
              <a:off x="6325632" y="4707195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Oval 485">
              <a:extLst>
                <a:ext uri="{FF2B5EF4-FFF2-40B4-BE49-F238E27FC236}">
                  <a16:creationId xmlns="" xmlns:a16="http://schemas.microsoft.com/office/drawing/2014/main" id="{75640BAB-B3AD-4887-8D75-6B774AD83EEB}"/>
                </a:ext>
              </a:extLst>
            </p:cNvPr>
            <p:cNvSpPr/>
            <p:nvPr/>
          </p:nvSpPr>
          <p:spPr>
            <a:xfrm>
              <a:off x="6985326" y="3852124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Oval 486">
              <a:extLst>
                <a:ext uri="{FF2B5EF4-FFF2-40B4-BE49-F238E27FC236}">
                  <a16:creationId xmlns="" xmlns:a16="http://schemas.microsoft.com/office/drawing/2014/main" id="{70AA0842-88D5-4294-9AF0-79713960071E}"/>
                </a:ext>
              </a:extLst>
            </p:cNvPr>
            <p:cNvSpPr/>
            <p:nvPr/>
          </p:nvSpPr>
          <p:spPr>
            <a:xfrm>
              <a:off x="7076342" y="4010850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487">
              <a:extLst>
                <a:ext uri="{FF2B5EF4-FFF2-40B4-BE49-F238E27FC236}">
                  <a16:creationId xmlns="" xmlns:a16="http://schemas.microsoft.com/office/drawing/2014/main" id="{BCC6E7FE-C47E-4286-A5F1-C13EC1E28FD4}"/>
                </a:ext>
              </a:extLst>
            </p:cNvPr>
            <p:cNvSpPr/>
            <p:nvPr/>
          </p:nvSpPr>
          <p:spPr>
            <a:xfrm>
              <a:off x="7092498" y="4094151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Oval 488">
              <a:extLst>
                <a:ext uri="{FF2B5EF4-FFF2-40B4-BE49-F238E27FC236}">
                  <a16:creationId xmlns="" xmlns:a16="http://schemas.microsoft.com/office/drawing/2014/main" id="{5B6494FB-4390-4349-86FD-D01EE936254E}"/>
                </a:ext>
              </a:extLst>
            </p:cNvPr>
            <p:cNvSpPr/>
            <p:nvPr/>
          </p:nvSpPr>
          <p:spPr>
            <a:xfrm>
              <a:off x="7107703" y="4126655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Oval 489">
              <a:extLst>
                <a:ext uri="{FF2B5EF4-FFF2-40B4-BE49-F238E27FC236}">
                  <a16:creationId xmlns="" xmlns:a16="http://schemas.microsoft.com/office/drawing/2014/main" id="{832EE777-EE45-473B-8B6B-22D69B4559EE}"/>
                </a:ext>
              </a:extLst>
            </p:cNvPr>
            <p:cNvSpPr/>
            <p:nvPr/>
          </p:nvSpPr>
          <p:spPr>
            <a:xfrm>
              <a:off x="6987746" y="4098817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Oval 490">
              <a:extLst>
                <a:ext uri="{FF2B5EF4-FFF2-40B4-BE49-F238E27FC236}">
                  <a16:creationId xmlns="" xmlns:a16="http://schemas.microsoft.com/office/drawing/2014/main" id="{0FBA5324-01A8-47EA-A24A-16A344A5CF71}"/>
                </a:ext>
              </a:extLst>
            </p:cNvPr>
            <p:cNvSpPr/>
            <p:nvPr/>
          </p:nvSpPr>
          <p:spPr>
            <a:xfrm>
              <a:off x="6910028" y="4149490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Oval 491">
              <a:extLst>
                <a:ext uri="{FF2B5EF4-FFF2-40B4-BE49-F238E27FC236}">
                  <a16:creationId xmlns="" xmlns:a16="http://schemas.microsoft.com/office/drawing/2014/main" id="{1168EAE8-4E62-4E1D-94B0-940C375BD8D7}"/>
                </a:ext>
              </a:extLst>
            </p:cNvPr>
            <p:cNvSpPr/>
            <p:nvPr/>
          </p:nvSpPr>
          <p:spPr>
            <a:xfrm>
              <a:off x="6867163" y="4253782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Oval 492">
              <a:extLst>
                <a:ext uri="{FF2B5EF4-FFF2-40B4-BE49-F238E27FC236}">
                  <a16:creationId xmlns="" xmlns:a16="http://schemas.microsoft.com/office/drawing/2014/main" id="{85427152-C77D-4A16-AF8A-4BFD77E927CB}"/>
                </a:ext>
              </a:extLst>
            </p:cNvPr>
            <p:cNvSpPr/>
            <p:nvPr/>
          </p:nvSpPr>
          <p:spPr>
            <a:xfrm>
              <a:off x="6375400" y="4049941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Oval 493">
              <a:extLst>
                <a:ext uri="{FF2B5EF4-FFF2-40B4-BE49-F238E27FC236}">
                  <a16:creationId xmlns="" xmlns:a16="http://schemas.microsoft.com/office/drawing/2014/main" id="{B44A504B-346E-4E2E-84FE-6DE85B6D07FD}"/>
                </a:ext>
              </a:extLst>
            </p:cNvPr>
            <p:cNvSpPr/>
            <p:nvPr/>
          </p:nvSpPr>
          <p:spPr>
            <a:xfrm>
              <a:off x="6947474" y="4219271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Oval 494">
              <a:extLst>
                <a:ext uri="{FF2B5EF4-FFF2-40B4-BE49-F238E27FC236}">
                  <a16:creationId xmlns="" xmlns:a16="http://schemas.microsoft.com/office/drawing/2014/main" id="{15339DA9-BE8D-41A1-B1FA-F46101250454}"/>
                </a:ext>
              </a:extLst>
            </p:cNvPr>
            <p:cNvSpPr/>
            <p:nvPr/>
          </p:nvSpPr>
          <p:spPr>
            <a:xfrm>
              <a:off x="6663374" y="4738357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Oval 495">
              <a:extLst>
                <a:ext uri="{FF2B5EF4-FFF2-40B4-BE49-F238E27FC236}">
                  <a16:creationId xmlns="" xmlns:a16="http://schemas.microsoft.com/office/drawing/2014/main" id="{550DEBD8-22F8-467E-88EE-F6441BD6EE33}"/>
                </a:ext>
              </a:extLst>
            </p:cNvPr>
            <p:cNvSpPr/>
            <p:nvPr/>
          </p:nvSpPr>
          <p:spPr>
            <a:xfrm>
              <a:off x="6005891" y="5377436"/>
              <a:ext cx="36000" cy="36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3" name="Group 496">
            <a:extLst>
              <a:ext uri="{FF2B5EF4-FFF2-40B4-BE49-F238E27FC236}">
                <a16:creationId xmlns="" xmlns:a16="http://schemas.microsoft.com/office/drawing/2014/main" id="{1967C704-28DE-4692-A052-45D79C38A406}"/>
              </a:ext>
            </a:extLst>
          </p:cNvPr>
          <p:cNvGrpSpPr/>
          <p:nvPr/>
        </p:nvGrpSpPr>
        <p:grpSpPr>
          <a:xfrm>
            <a:off x="2197384" y="2661225"/>
            <a:ext cx="1054311" cy="2038996"/>
            <a:chOff x="6005891" y="3105871"/>
            <a:chExt cx="1282018" cy="2307565"/>
          </a:xfrm>
          <a:solidFill>
            <a:srgbClr val="FD4F00"/>
          </a:solidFill>
        </p:grpSpPr>
        <p:sp>
          <p:nvSpPr>
            <p:cNvPr id="164" name="Line 203">
              <a:extLst>
                <a:ext uri="{FF2B5EF4-FFF2-40B4-BE49-F238E27FC236}">
                  <a16:creationId xmlns="" xmlns:a16="http://schemas.microsoft.com/office/drawing/2014/main" id="{F9BC5A4C-C026-4014-89B2-69A4DA4BF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4663" y="4142692"/>
              <a:ext cx="36000" cy="36000"/>
            </a:xfrm>
            <a:prstGeom prst="line">
              <a:avLst/>
            </a:prstGeom>
            <a:grpFill/>
            <a:ln w="6350">
              <a:solidFill>
                <a:srgbClr val="BEBEBE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Oval 498">
              <a:extLst>
                <a:ext uri="{FF2B5EF4-FFF2-40B4-BE49-F238E27FC236}">
                  <a16:creationId xmlns="" xmlns:a16="http://schemas.microsoft.com/office/drawing/2014/main" id="{C062D599-93B1-4283-AFFD-7DD59B30CA76}"/>
                </a:ext>
              </a:extLst>
            </p:cNvPr>
            <p:cNvSpPr/>
            <p:nvPr/>
          </p:nvSpPr>
          <p:spPr>
            <a:xfrm>
              <a:off x="7251909" y="3105871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Oval 499">
              <a:extLst>
                <a:ext uri="{FF2B5EF4-FFF2-40B4-BE49-F238E27FC236}">
                  <a16:creationId xmlns="" xmlns:a16="http://schemas.microsoft.com/office/drawing/2014/main" id="{1B02924F-4C97-448D-8EBF-7EE14AF03981}"/>
                </a:ext>
              </a:extLst>
            </p:cNvPr>
            <p:cNvSpPr/>
            <p:nvPr/>
          </p:nvSpPr>
          <p:spPr>
            <a:xfrm>
              <a:off x="7240396" y="324653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Oval 500">
              <a:extLst>
                <a:ext uri="{FF2B5EF4-FFF2-40B4-BE49-F238E27FC236}">
                  <a16:creationId xmlns="" xmlns:a16="http://schemas.microsoft.com/office/drawing/2014/main" id="{AB5DC2CA-DFE7-4ABB-964B-FE1B7292823E}"/>
                </a:ext>
              </a:extLst>
            </p:cNvPr>
            <p:cNvSpPr/>
            <p:nvPr/>
          </p:nvSpPr>
          <p:spPr>
            <a:xfrm>
              <a:off x="6696512" y="4322578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Oval 501">
              <a:extLst>
                <a:ext uri="{FF2B5EF4-FFF2-40B4-BE49-F238E27FC236}">
                  <a16:creationId xmlns="" xmlns:a16="http://schemas.microsoft.com/office/drawing/2014/main" id="{8221A2A2-17E4-408B-8693-F87AA6A3BA39}"/>
                </a:ext>
              </a:extLst>
            </p:cNvPr>
            <p:cNvSpPr/>
            <p:nvPr/>
          </p:nvSpPr>
          <p:spPr>
            <a:xfrm>
              <a:off x="6835917" y="440528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Oval 502">
              <a:extLst>
                <a:ext uri="{FF2B5EF4-FFF2-40B4-BE49-F238E27FC236}">
                  <a16:creationId xmlns="" xmlns:a16="http://schemas.microsoft.com/office/drawing/2014/main" id="{03C45AB6-8C0A-4ED5-9483-BBD96A3F379B}"/>
                </a:ext>
              </a:extLst>
            </p:cNvPr>
            <p:cNvSpPr/>
            <p:nvPr/>
          </p:nvSpPr>
          <p:spPr>
            <a:xfrm>
              <a:off x="6731961" y="4434907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Oval 503">
              <a:extLst>
                <a:ext uri="{FF2B5EF4-FFF2-40B4-BE49-F238E27FC236}">
                  <a16:creationId xmlns="" xmlns:a16="http://schemas.microsoft.com/office/drawing/2014/main" id="{5345D4FC-ADF3-4D51-A48E-6F44BE63678F}"/>
                </a:ext>
              </a:extLst>
            </p:cNvPr>
            <p:cNvSpPr/>
            <p:nvPr/>
          </p:nvSpPr>
          <p:spPr>
            <a:xfrm>
              <a:off x="6835917" y="448994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Oval 504">
              <a:extLst>
                <a:ext uri="{FF2B5EF4-FFF2-40B4-BE49-F238E27FC236}">
                  <a16:creationId xmlns="" xmlns:a16="http://schemas.microsoft.com/office/drawing/2014/main" id="{33B6843E-771A-4CFC-9EC8-5C253E1D69C3}"/>
                </a:ext>
              </a:extLst>
            </p:cNvPr>
            <p:cNvSpPr/>
            <p:nvPr/>
          </p:nvSpPr>
          <p:spPr>
            <a:xfrm>
              <a:off x="6686609" y="450385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Oval 505">
              <a:extLst>
                <a:ext uri="{FF2B5EF4-FFF2-40B4-BE49-F238E27FC236}">
                  <a16:creationId xmlns="" xmlns:a16="http://schemas.microsoft.com/office/drawing/2014/main" id="{BC620578-2062-40E8-9BC9-30F51C41B459}"/>
                </a:ext>
              </a:extLst>
            </p:cNvPr>
            <p:cNvSpPr/>
            <p:nvPr/>
          </p:nvSpPr>
          <p:spPr>
            <a:xfrm>
              <a:off x="6682734" y="4603032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Oval 506">
              <a:extLst>
                <a:ext uri="{FF2B5EF4-FFF2-40B4-BE49-F238E27FC236}">
                  <a16:creationId xmlns="" xmlns:a16="http://schemas.microsoft.com/office/drawing/2014/main" id="{E8166FA3-53DD-467D-BE42-778E2AF9D42F}"/>
                </a:ext>
              </a:extLst>
            </p:cNvPr>
            <p:cNvSpPr/>
            <p:nvPr/>
          </p:nvSpPr>
          <p:spPr>
            <a:xfrm>
              <a:off x="6641307" y="4624002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Oval 507">
              <a:extLst>
                <a:ext uri="{FF2B5EF4-FFF2-40B4-BE49-F238E27FC236}">
                  <a16:creationId xmlns="" xmlns:a16="http://schemas.microsoft.com/office/drawing/2014/main" id="{A8B6D129-D8EF-4D8C-8867-4E838F4E638F}"/>
                </a:ext>
              </a:extLst>
            </p:cNvPr>
            <p:cNvSpPr/>
            <p:nvPr/>
          </p:nvSpPr>
          <p:spPr>
            <a:xfrm>
              <a:off x="6637272" y="4674481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Oval 508">
              <a:extLst>
                <a:ext uri="{FF2B5EF4-FFF2-40B4-BE49-F238E27FC236}">
                  <a16:creationId xmlns="" xmlns:a16="http://schemas.microsoft.com/office/drawing/2014/main" id="{F02DCA3E-47BF-490B-BE8F-7CBA93AA4C63}"/>
                </a:ext>
              </a:extLst>
            </p:cNvPr>
            <p:cNvSpPr/>
            <p:nvPr/>
          </p:nvSpPr>
          <p:spPr>
            <a:xfrm>
              <a:off x="6679637" y="470003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Oval 509">
              <a:extLst>
                <a:ext uri="{FF2B5EF4-FFF2-40B4-BE49-F238E27FC236}">
                  <a16:creationId xmlns="" xmlns:a16="http://schemas.microsoft.com/office/drawing/2014/main" id="{73E66903-6D41-4717-AC68-9099DC2215A1}"/>
                </a:ext>
              </a:extLst>
            </p:cNvPr>
            <p:cNvSpPr/>
            <p:nvPr/>
          </p:nvSpPr>
          <p:spPr>
            <a:xfrm>
              <a:off x="6687383" y="478270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Oval 510">
              <a:extLst>
                <a:ext uri="{FF2B5EF4-FFF2-40B4-BE49-F238E27FC236}">
                  <a16:creationId xmlns="" xmlns:a16="http://schemas.microsoft.com/office/drawing/2014/main" id="{07BC993A-EAFD-41D8-AA4B-A81BE140461B}"/>
                </a:ext>
              </a:extLst>
            </p:cNvPr>
            <p:cNvSpPr/>
            <p:nvPr/>
          </p:nvSpPr>
          <p:spPr>
            <a:xfrm>
              <a:off x="6750677" y="4766342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Oval 511">
              <a:extLst>
                <a:ext uri="{FF2B5EF4-FFF2-40B4-BE49-F238E27FC236}">
                  <a16:creationId xmlns="" xmlns:a16="http://schemas.microsoft.com/office/drawing/2014/main" id="{C91C4FF9-C914-4B46-8601-C07503CD8E09}"/>
                </a:ext>
              </a:extLst>
            </p:cNvPr>
            <p:cNvSpPr/>
            <p:nvPr/>
          </p:nvSpPr>
          <p:spPr>
            <a:xfrm>
              <a:off x="6920509" y="4615271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Oval 512">
              <a:extLst>
                <a:ext uri="{FF2B5EF4-FFF2-40B4-BE49-F238E27FC236}">
                  <a16:creationId xmlns="" xmlns:a16="http://schemas.microsoft.com/office/drawing/2014/main" id="{B3A052E4-9F28-4D31-AEFE-6A5916AAC581}"/>
                </a:ext>
              </a:extLst>
            </p:cNvPr>
            <p:cNvSpPr/>
            <p:nvPr/>
          </p:nvSpPr>
          <p:spPr>
            <a:xfrm>
              <a:off x="6379504" y="4786218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Oval 513">
              <a:extLst>
                <a:ext uri="{FF2B5EF4-FFF2-40B4-BE49-F238E27FC236}">
                  <a16:creationId xmlns="" xmlns:a16="http://schemas.microsoft.com/office/drawing/2014/main" id="{BA326509-1054-47D9-83FA-B072A7A34204}"/>
                </a:ext>
              </a:extLst>
            </p:cNvPr>
            <p:cNvSpPr/>
            <p:nvPr/>
          </p:nvSpPr>
          <p:spPr>
            <a:xfrm>
              <a:off x="6325632" y="470719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Oval 514">
              <a:extLst>
                <a:ext uri="{FF2B5EF4-FFF2-40B4-BE49-F238E27FC236}">
                  <a16:creationId xmlns="" xmlns:a16="http://schemas.microsoft.com/office/drawing/2014/main" id="{FC19F7FC-BBAC-4295-AD04-C2B6460E0833}"/>
                </a:ext>
              </a:extLst>
            </p:cNvPr>
            <p:cNvSpPr/>
            <p:nvPr/>
          </p:nvSpPr>
          <p:spPr>
            <a:xfrm>
              <a:off x="6985326" y="3852124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Oval 515">
              <a:extLst>
                <a:ext uri="{FF2B5EF4-FFF2-40B4-BE49-F238E27FC236}">
                  <a16:creationId xmlns="" xmlns:a16="http://schemas.microsoft.com/office/drawing/2014/main" id="{AF7DDC68-30EB-4835-8984-4BD8C693D7CD}"/>
                </a:ext>
              </a:extLst>
            </p:cNvPr>
            <p:cNvSpPr/>
            <p:nvPr/>
          </p:nvSpPr>
          <p:spPr>
            <a:xfrm>
              <a:off x="7076342" y="401085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Oval 516">
              <a:extLst>
                <a:ext uri="{FF2B5EF4-FFF2-40B4-BE49-F238E27FC236}">
                  <a16:creationId xmlns="" xmlns:a16="http://schemas.microsoft.com/office/drawing/2014/main" id="{A4FBE06D-BC90-430B-A871-3AA5C5C898B3}"/>
                </a:ext>
              </a:extLst>
            </p:cNvPr>
            <p:cNvSpPr/>
            <p:nvPr/>
          </p:nvSpPr>
          <p:spPr>
            <a:xfrm>
              <a:off x="7092498" y="4094151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Oval 517">
              <a:extLst>
                <a:ext uri="{FF2B5EF4-FFF2-40B4-BE49-F238E27FC236}">
                  <a16:creationId xmlns="" xmlns:a16="http://schemas.microsoft.com/office/drawing/2014/main" id="{C931B0A8-1E56-443B-A5E4-7B2AAAC2CA9C}"/>
                </a:ext>
              </a:extLst>
            </p:cNvPr>
            <p:cNvSpPr/>
            <p:nvPr/>
          </p:nvSpPr>
          <p:spPr>
            <a:xfrm>
              <a:off x="7107703" y="412665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Oval 518">
              <a:extLst>
                <a:ext uri="{FF2B5EF4-FFF2-40B4-BE49-F238E27FC236}">
                  <a16:creationId xmlns="" xmlns:a16="http://schemas.microsoft.com/office/drawing/2014/main" id="{9BD0201E-C738-4B82-91DC-724B59C7981B}"/>
                </a:ext>
              </a:extLst>
            </p:cNvPr>
            <p:cNvSpPr/>
            <p:nvPr/>
          </p:nvSpPr>
          <p:spPr>
            <a:xfrm>
              <a:off x="6987746" y="4098817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Oval 519">
              <a:extLst>
                <a:ext uri="{FF2B5EF4-FFF2-40B4-BE49-F238E27FC236}">
                  <a16:creationId xmlns="" xmlns:a16="http://schemas.microsoft.com/office/drawing/2014/main" id="{F94E4CF3-07AE-40AD-ADCF-F4CBBE0C972D}"/>
                </a:ext>
              </a:extLst>
            </p:cNvPr>
            <p:cNvSpPr/>
            <p:nvPr/>
          </p:nvSpPr>
          <p:spPr>
            <a:xfrm>
              <a:off x="6910028" y="4149490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Oval 520">
              <a:extLst>
                <a:ext uri="{FF2B5EF4-FFF2-40B4-BE49-F238E27FC236}">
                  <a16:creationId xmlns="" xmlns:a16="http://schemas.microsoft.com/office/drawing/2014/main" id="{60E28ECA-057A-43E0-9945-2CBDE0A15768}"/>
                </a:ext>
              </a:extLst>
            </p:cNvPr>
            <p:cNvSpPr/>
            <p:nvPr/>
          </p:nvSpPr>
          <p:spPr>
            <a:xfrm>
              <a:off x="6867163" y="4253782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Oval 521">
              <a:extLst>
                <a:ext uri="{FF2B5EF4-FFF2-40B4-BE49-F238E27FC236}">
                  <a16:creationId xmlns="" xmlns:a16="http://schemas.microsoft.com/office/drawing/2014/main" id="{D49F921D-8572-4D3D-A259-5D393F6B891E}"/>
                </a:ext>
              </a:extLst>
            </p:cNvPr>
            <p:cNvSpPr/>
            <p:nvPr/>
          </p:nvSpPr>
          <p:spPr>
            <a:xfrm>
              <a:off x="6375400" y="4049941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Oval 522">
              <a:extLst>
                <a:ext uri="{FF2B5EF4-FFF2-40B4-BE49-F238E27FC236}">
                  <a16:creationId xmlns="" xmlns:a16="http://schemas.microsoft.com/office/drawing/2014/main" id="{C962A171-A735-4772-820A-7A7BBC3F93A1}"/>
                </a:ext>
              </a:extLst>
            </p:cNvPr>
            <p:cNvSpPr/>
            <p:nvPr/>
          </p:nvSpPr>
          <p:spPr>
            <a:xfrm>
              <a:off x="6947474" y="4219271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Oval 523">
              <a:extLst>
                <a:ext uri="{FF2B5EF4-FFF2-40B4-BE49-F238E27FC236}">
                  <a16:creationId xmlns="" xmlns:a16="http://schemas.microsoft.com/office/drawing/2014/main" id="{C6D69C1F-4217-4643-BAAF-A34ACE323C53}"/>
                </a:ext>
              </a:extLst>
            </p:cNvPr>
            <p:cNvSpPr/>
            <p:nvPr/>
          </p:nvSpPr>
          <p:spPr>
            <a:xfrm>
              <a:off x="6663374" y="4738357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Oval 524">
              <a:extLst>
                <a:ext uri="{FF2B5EF4-FFF2-40B4-BE49-F238E27FC236}">
                  <a16:creationId xmlns="" xmlns:a16="http://schemas.microsoft.com/office/drawing/2014/main" id="{6600C457-A4AA-487C-A2E3-D0E2535A4761}"/>
                </a:ext>
              </a:extLst>
            </p:cNvPr>
            <p:cNvSpPr/>
            <p:nvPr/>
          </p:nvSpPr>
          <p:spPr>
            <a:xfrm>
              <a:off x="6005891" y="5377436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2" name="FLAGFINDERSHAPENorway.png">
            <a:extLst>
              <a:ext uri="{FF2B5EF4-FFF2-40B4-BE49-F238E27FC236}">
                <a16:creationId xmlns="" xmlns:a16="http://schemas.microsoft.com/office/drawing/2014/main" id="{DBF3056B-4059-48F7-8AF0-83A77470D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35" y="3124072"/>
            <a:ext cx="202544" cy="203900"/>
          </a:xfrm>
          <a:prstGeom prst="rect">
            <a:avLst/>
          </a:prstGeom>
        </p:spPr>
      </p:pic>
      <p:sp>
        <p:nvSpPr>
          <p:cNvPr id="193" name="TextBox 545">
            <a:extLst>
              <a:ext uri="{FF2B5EF4-FFF2-40B4-BE49-F238E27FC236}">
                <a16:creationId xmlns="" xmlns:a16="http://schemas.microsoft.com/office/drawing/2014/main" id="{3E81D669-872C-446F-BF9B-2F2AFE83BE1B}"/>
              </a:ext>
            </a:extLst>
          </p:cNvPr>
          <p:cNvSpPr txBox="1">
            <a:spLocks/>
          </p:cNvSpPr>
          <p:nvPr/>
        </p:nvSpPr>
        <p:spPr>
          <a:xfrm>
            <a:off x="7604549" y="1269423"/>
            <a:ext cx="3727886" cy="219093"/>
          </a:xfrm>
          <a:prstGeom prst="rect">
            <a:avLst/>
          </a:prstGeom>
          <a:gradFill flip="none" rotWithShape="1">
            <a:gsLst>
              <a:gs pos="0">
                <a:srgbClr val="6D6E6A">
                  <a:alpha val="0"/>
                  <a:lumMod val="60000"/>
                  <a:lumOff val="40000"/>
                </a:srgbClr>
              </a:gs>
              <a:gs pos="96000">
                <a:srgbClr val="6D6E6A">
                  <a:alpha val="0"/>
                  <a:lumMod val="60000"/>
                  <a:lumOff val="40000"/>
                </a:srgbClr>
              </a:gs>
              <a:gs pos="97000">
                <a:srgbClr val="6D6E6A">
                  <a:lumMod val="60000"/>
                  <a:lumOff val="40000"/>
                </a:srgbClr>
              </a:gs>
              <a:gs pos="100000">
                <a:srgbClr val="6D6E6A">
                  <a:lumMod val="60000"/>
                  <a:lumOff val="40000"/>
                </a:srgbClr>
              </a:gs>
            </a:gsLst>
            <a:lin ang="5400000" scaled="1"/>
            <a:tileRect/>
          </a:gradFill>
        </p:spPr>
        <p:txBody>
          <a:bodyPr vert="horz" wrap="square" lIns="0" tIns="33330" rIns="33330" bIns="19998" rtlCol="0" anchor="b">
            <a:no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US" sz="802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</a:p>
        </p:txBody>
      </p:sp>
      <p:pic>
        <p:nvPicPr>
          <p:cNvPr id="194" name="Picture 546">
            <a:extLst>
              <a:ext uri="{FF2B5EF4-FFF2-40B4-BE49-F238E27FC236}">
                <a16:creationId xmlns="" xmlns:a16="http://schemas.microsoft.com/office/drawing/2014/main" id="{CC3FAD00-84FD-4A31-971B-547BE9AF23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789"/>
          <a:stretch/>
        </p:blipFill>
        <p:spPr>
          <a:xfrm>
            <a:off x="7609645" y="1509558"/>
            <a:ext cx="944346" cy="653431"/>
          </a:xfrm>
          <a:prstGeom prst="rect">
            <a:avLst/>
          </a:prstGeom>
        </p:spPr>
      </p:pic>
      <p:pic>
        <p:nvPicPr>
          <p:cNvPr id="195" name="Picture 547">
            <a:extLst>
              <a:ext uri="{FF2B5EF4-FFF2-40B4-BE49-F238E27FC236}">
                <a16:creationId xmlns="" xmlns:a16="http://schemas.microsoft.com/office/drawing/2014/main" id="{8C0E1941-E916-49B5-A39B-3B2AAFC3493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076" b="13675"/>
          <a:stretch/>
        </p:blipFill>
        <p:spPr>
          <a:xfrm>
            <a:off x="8515535" y="1509558"/>
            <a:ext cx="930643" cy="653431"/>
          </a:xfrm>
          <a:prstGeom prst="rect">
            <a:avLst/>
          </a:prstGeom>
        </p:spPr>
      </p:pic>
      <p:pic>
        <p:nvPicPr>
          <p:cNvPr id="196" name="Picture 548">
            <a:extLst>
              <a:ext uri="{FF2B5EF4-FFF2-40B4-BE49-F238E27FC236}">
                <a16:creationId xmlns="" xmlns:a16="http://schemas.microsoft.com/office/drawing/2014/main" id="{052B0C79-9D45-478D-93E9-488B5F903F0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2114" b="5652"/>
          <a:stretch/>
        </p:blipFill>
        <p:spPr>
          <a:xfrm>
            <a:off x="9429935" y="1509558"/>
            <a:ext cx="930643" cy="653431"/>
          </a:xfrm>
          <a:prstGeom prst="rect">
            <a:avLst/>
          </a:prstGeom>
        </p:spPr>
      </p:pic>
      <p:pic>
        <p:nvPicPr>
          <p:cNvPr id="197" name="Picture 549">
            <a:extLst>
              <a:ext uri="{FF2B5EF4-FFF2-40B4-BE49-F238E27FC236}">
                <a16:creationId xmlns="" xmlns:a16="http://schemas.microsoft.com/office/drawing/2014/main" id="{9EEA4CEA-B128-46E0-9583-D4956A60D78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502" b="4003"/>
          <a:stretch/>
        </p:blipFill>
        <p:spPr>
          <a:xfrm>
            <a:off x="10344335" y="1509558"/>
            <a:ext cx="924477" cy="649103"/>
          </a:xfrm>
          <a:prstGeom prst="rect">
            <a:avLst/>
          </a:prstGeom>
        </p:spPr>
      </p:pic>
      <p:sp>
        <p:nvSpPr>
          <p:cNvPr id="198" name="TextBox 550">
            <a:extLst>
              <a:ext uri="{FF2B5EF4-FFF2-40B4-BE49-F238E27FC236}">
                <a16:creationId xmlns="" xmlns:a16="http://schemas.microsoft.com/office/drawing/2014/main" id="{E3608CA3-A76B-45C1-8474-05ECE894F6A3}"/>
              </a:ext>
            </a:extLst>
          </p:cNvPr>
          <p:cNvSpPr txBox="1">
            <a:spLocks/>
          </p:cNvSpPr>
          <p:nvPr/>
        </p:nvSpPr>
        <p:spPr>
          <a:xfrm>
            <a:off x="7615521" y="2142858"/>
            <a:ext cx="3727886" cy="219093"/>
          </a:xfrm>
          <a:prstGeom prst="rect">
            <a:avLst/>
          </a:prstGeom>
          <a:gradFill flip="none" rotWithShape="1">
            <a:gsLst>
              <a:gs pos="0">
                <a:srgbClr val="6D6E6A">
                  <a:alpha val="0"/>
                  <a:lumMod val="60000"/>
                  <a:lumOff val="40000"/>
                </a:srgbClr>
              </a:gs>
              <a:gs pos="96000">
                <a:srgbClr val="6D6E6A">
                  <a:alpha val="0"/>
                  <a:lumMod val="60000"/>
                  <a:lumOff val="40000"/>
                </a:srgbClr>
              </a:gs>
              <a:gs pos="97000">
                <a:srgbClr val="6D6E6A">
                  <a:lumMod val="60000"/>
                  <a:lumOff val="40000"/>
                </a:srgbClr>
              </a:gs>
              <a:gs pos="100000">
                <a:srgbClr val="6D6E6A">
                  <a:lumMod val="60000"/>
                  <a:lumOff val="40000"/>
                </a:srgbClr>
              </a:gs>
            </a:gsLst>
            <a:lin ang="5400000" scaled="1"/>
            <a:tileRect/>
          </a:gradFill>
        </p:spPr>
        <p:txBody>
          <a:bodyPr vert="horz" wrap="square" lIns="0" tIns="33330" rIns="33330" bIns="19998" rtlCol="0" anchor="b">
            <a:no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US" sz="802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</a:p>
        </p:txBody>
      </p:sp>
      <p:pic>
        <p:nvPicPr>
          <p:cNvPr id="199" name="Picture 2">
            <a:extLst>
              <a:ext uri="{FF2B5EF4-FFF2-40B4-BE49-F238E27FC236}">
                <a16:creationId xmlns="" xmlns:a16="http://schemas.microsoft.com/office/drawing/2014/main" id="{0C9EDF3B-9BDC-4F21-8230-395C50267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22" y="2383431"/>
            <a:ext cx="1052414" cy="65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4">
            <a:extLst>
              <a:ext uri="{FF2B5EF4-FFF2-40B4-BE49-F238E27FC236}">
                <a16:creationId xmlns="" xmlns:a16="http://schemas.microsoft.com/office/drawing/2014/main" id="{F8DA9106-A475-48BA-8CE9-ECDB2F927A2F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78" y="2377536"/>
            <a:ext cx="982758" cy="6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5">
            <a:extLst>
              <a:ext uri="{FF2B5EF4-FFF2-40B4-BE49-F238E27FC236}">
                <a16:creationId xmlns="" xmlns:a16="http://schemas.microsoft.com/office/drawing/2014/main" id="{C943E6FC-7FC8-46BE-A4C5-7DB045A41D13}"/>
              </a:ext>
            </a:extLst>
          </p:cNvPr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536" y="2384402"/>
            <a:ext cx="906479" cy="6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TextBox 554">
            <a:extLst>
              <a:ext uri="{FF2B5EF4-FFF2-40B4-BE49-F238E27FC236}">
                <a16:creationId xmlns="" xmlns:a16="http://schemas.microsoft.com/office/drawing/2014/main" id="{8AAE4439-BD42-43C0-AA30-E2E157153BFA}"/>
              </a:ext>
            </a:extLst>
          </p:cNvPr>
          <p:cNvSpPr txBox="1">
            <a:spLocks/>
          </p:cNvSpPr>
          <p:nvPr/>
        </p:nvSpPr>
        <p:spPr>
          <a:xfrm>
            <a:off x="7611524" y="3058340"/>
            <a:ext cx="3727886" cy="219093"/>
          </a:xfrm>
          <a:prstGeom prst="rect">
            <a:avLst/>
          </a:prstGeom>
          <a:gradFill flip="none" rotWithShape="1">
            <a:gsLst>
              <a:gs pos="0">
                <a:srgbClr val="6D6E6A">
                  <a:alpha val="0"/>
                  <a:lumMod val="60000"/>
                  <a:lumOff val="40000"/>
                </a:srgbClr>
              </a:gs>
              <a:gs pos="96000">
                <a:srgbClr val="6D6E6A">
                  <a:alpha val="0"/>
                  <a:lumMod val="60000"/>
                  <a:lumOff val="40000"/>
                </a:srgbClr>
              </a:gs>
              <a:gs pos="97000">
                <a:srgbClr val="6D6E6A">
                  <a:lumMod val="60000"/>
                  <a:lumOff val="40000"/>
                </a:srgbClr>
              </a:gs>
              <a:gs pos="100000">
                <a:srgbClr val="6D6E6A">
                  <a:lumMod val="60000"/>
                  <a:lumOff val="40000"/>
                </a:srgbClr>
              </a:gs>
            </a:gsLst>
            <a:lin ang="5400000" scaled="1"/>
            <a:tileRect/>
          </a:gradFill>
        </p:spPr>
        <p:txBody>
          <a:bodyPr vert="horz" wrap="square" lIns="0" tIns="33330" rIns="33330" bIns="19998" rtlCol="0" anchor="b">
            <a:no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US" sz="802"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</a:p>
        </p:txBody>
      </p:sp>
      <p:pic>
        <p:nvPicPr>
          <p:cNvPr id="203" name="Picture 555">
            <a:extLst>
              <a:ext uri="{FF2B5EF4-FFF2-40B4-BE49-F238E27FC236}">
                <a16:creationId xmlns="" xmlns:a16="http://schemas.microsoft.com/office/drawing/2014/main" id="{A3B7260C-9F5F-41D2-8E81-A698A08D5E3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15847" b="2005"/>
          <a:stretch/>
        </p:blipFill>
        <p:spPr>
          <a:xfrm>
            <a:off x="7610604" y="3298657"/>
            <a:ext cx="934313" cy="653431"/>
          </a:xfrm>
          <a:prstGeom prst="rect">
            <a:avLst/>
          </a:prstGeom>
        </p:spPr>
      </p:pic>
      <p:pic>
        <p:nvPicPr>
          <p:cNvPr id="204" name="Picture 556">
            <a:extLst>
              <a:ext uri="{FF2B5EF4-FFF2-40B4-BE49-F238E27FC236}">
                <a16:creationId xmlns="" xmlns:a16="http://schemas.microsoft.com/office/drawing/2014/main" id="{6AD180A8-7672-4A1E-91B8-4BFAFB383CB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71" y="3298657"/>
            <a:ext cx="980148" cy="653431"/>
          </a:xfrm>
          <a:prstGeom prst="rect">
            <a:avLst/>
          </a:prstGeom>
        </p:spPr>
      </p:pic>
      <p:pic>
        <p:nvPicPr>
          <p:cNvPr id="205" name="Picture 557">
            <a:extLst>
              <a:ext uri="{FF2B5EF4-FFF2-40B4-BE49-F238E27FC236}">
                <a16:creationId xmlns="" xmlns:a16="http://schemas.microsoft.com/office/drawing/2014/main" id="{80D4EA6F-2C43-48D9-B8D9-B1966AC1312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5023" r="-2173" b="16858"/>
          <a:stretch/>
        </p:blipFill>
        <p:spPr>
          <a:xfrm>
            <a:off x="9495683" y="3304484"/>
            <a:ext cx="980372" cy="653431"/>
          </a:xfrm>
          <a:prstGeom prst="rect">
            <a:avLst/>
          </a:prstGeom>
        </p:spPr>
      </p:pic>
      <p:sp>
        <p:nvSpPr>
          <p:cNvPr id="206" name="TextBox 559">
            <a:extLst>
              <a:ext uri="{FF2B5EF4-FFF2-40B4-BE49-F238E27FC236}">
                <a16:creationId xmlns="" xmlns:a16="http://schemas.microsoft.com/office/drawing/2014/main" id="{69E36D7D-11AF-4D20-B65D-11ACCF94BDAC}"/>
              </a:ext>
            </a:extLst>
          </p:cNvPr>
          <p:cNvSpPr txBox="1">
            <a:spLocks/>
          </p:cNvSpPr>
          <p:nvPr/>
        </p:nvSpPr>
        <p:spPr>
          <a:xfrm>
            <a:off x="7587940" y="3979139"/>
            <a:ext cx="3727886" cy="219093"/>
          </a:xfrm>
          <a:prstGeom prst="rect">
            <a:avLst/>
          </a:prstGeom>
          <a:gradFill flip="none" rotWithShape="1">
            <a:gsLst>
              <a:gs pos="0">
                <a:srgbClr val="6D6E6A">
                  <a:alpha val="0"/>
                  <a:lumMod val="60000"/>
                  <a:lumOff val="40000"/>
                </a:srgbClr>
              </a:gs>
              <a:gs pos="96000">
                <a:srgbClr val="6D6E6A">
                  <a:alpha val="0"/>
                  <a:lumMod val="60000"/>
                  <a:lumOff val="40000"/>
                </a:srgbClr>
              </a:gs>
              <a:gs pos="97000">
                <a:srgbClr val="6D6E6A">
                  <a:lumMod val="60000"/>
                  <a:lumOff val="40000"/>
                </a:srgbClr>
              </a:gs>
              <a:gs pos="100000">
                <a:srgbClr val="6D6E6A">
                  <a:lumMod val="60000"/>
                  <a:lumOff val="40000"/>
                </a:srgbClr>
              </a:gs>
            </a:gsLst>
            <a:lin ang="5400000" scaled="1"/>
            <a:tileRect/>
          </a:gradFill>
        </p:spPr>
        <p:txBody>
          <a:bodyPr vert="horz" wrap="square" lIns="0" tIns="33330" rIns="33330" bIns="19998" rtlCol="0" anchor="b">
            <a:no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US" sz="802">
                <a:latin typeface="Arial" panose="020B0604020202020204" pitchFamily="34" charset="0"/>
                <a:cs typeface="Arial" panose="020B0604020202020204" pitchFamily="34" charset="0"/>
              </a:rPr>
              <a:t>THE NETHERLANDS</a:t>
            </a:r>
          </a:p>
        </p:txBody>
      </p:sp>
      <p:pic>
        <p:nvPicPr>
          <p:cNvPr id="207" name="Picture 560">
            <a:extLst>
              <a:ext uri="{FF2B5EF4-FFF2-40B4-BE49-F238E27FC236}">
                <a16:creationId xmlns="" xmlns:a16="http://schemas.microsoft.com/office/drawing/2014/main" id="{8985CB29-8DCB-44F0-9203-3EEA667E856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577"/>
          <a:stretch/>
        </p:blipFill>
        <p:spPr>
          <a:xfrm>
            <a:off x="7604548" y="4219448"/>
            <a:ext cx="971148" cy="653431"/>
          </a:xfrm>
          <a:prstGeom prst="rect">
            <a:avLst/>
          </a:prstGeom>
        </p:spPr>
      </p:pic>
      <p:pic>
        <p:nvPicPr>
          <p:cNvPr id="208" name="Picture 561">
            <a:extLst>
              <a:ext uri="{FF2B5EF4-FFF2-40B4-BE49-F238E27FC236}">
                <a16:creationId xmlns="" xmlns:a16="http://schemas.microsoft.com/office/drawing/2014/main" id="{A925328F-C86C-458D-8363-3FDEA3DDC427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"/>
          <a:stretch/>
        </p:blipFill>
        <p:spPr>
          <a:xfrm>
            <a:off x="8575696" y="4218739"/>
            <a:ext cx="967810" cy="653431"/>
          </a:xfrm>
          <a:prstGeom prst="rect">
            <a:avLst/>
          </a:prstGeom>
        </p:spPr>
      </p:pic>
      <p:pic>
        <p:nvPicPr>
          <p:cNvPr id="209" name="Picture 4">
            <a:extLst>
              <a:ext uri="{FF2B5EF4-FFF2-40B4-BE49-F238E27FC236}">
                <a16:creationId xmlns="" xmlns:a16="http://schemas.microsoft.com/office/drawing/2014/main" id="{6C15B82B-DEF7-4872-8946-0611DEAE9434}"/>
              </a:ext>
            </a:extLst>
          </p:cNvPr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06" y="4218739"/>
            <a:ext cx="967810" cy="65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563">
            <a:extLst>
              <a:ext uri="{FF2B5EF4-FFF2-40B4-BE49-F238E27FC236}">
                <a16:creationId xmlns="" xmlns:a16="http://schemas.microsoft.com/office/drawing/2014/main" id="{57E5FC50-EEF4-48EA-9554-135F9EFB1B0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63256" y="2386330"/>
            <a:ext cx="769180" cy="658369"/>
          </a:xfrm>
          <a:prstGeom prst="rect">
            <a:avLst/>
          </a:prstGeom>
        </p:spPr>
      </p:pic>
      <p:sp>
        <p:nvSpPr>
          <p:cNvPr id="211" name="TextBox 564">
            <a:extLst>
              <a:ext uri="{FF2B5EF4-FFF2-40B4-BE49-F238E27FC236}">
                <a16:creationId xmlns="" xmlns:a16="http://schemas.microsoft.com/office/drawing/2014/main" id="{96230252-CC70-4CEA-9679-18F281253EDB}"/>
              </a:ext>
            </a:extLst>
          </p:cNvPr>
          <p:cNvSpPr txBox="1">
            <a:spLocks/>
          </p:cNvSpPr>
          <p:nvPr/>
        </p:nvSpPr>
        <p:spPr>
          <a:xfrm>
            <a:off x="7594036" y="4886376"/>
            <a:ext cx="3727886" cy="219093"/>
          </a:xfrm>
          <a:prstGeom prst="rect">
            <a:avLst/>
          </a:prstGeom>
          <a:gradFill flip="none" rotWithShape="1">
            <a:gsLst>
              <a:gs pos="0">
                <a:srgbClr val="6D6E6A">
                  <a:alpha val="0"/>
                  <a:lumMod val="60000"/>
                  <a:lumOff val="40000"/>
                </a:srgbClr>
              </a:gs>
              <a:gs pos="96000">
                <a:srgbClr val="6D6E6A">
                  <a:alpha val="0"/>
                  <a:lumMod val="60000"/>
                  <a:lumOff val="40000"/>
                </a:srgbClr>
              </a:gs>
              <a:gs pos="97000">
                <a:srgbClr val="6D6E6A">
                  <a:lumMod val="60000"/>
                  <a:lumOff val="40000"/>
                </a:srgbClr>
              </a:gs>
              <a:gs pos="100000">
                <a:srgbClr val="6D6E6A">
                  <a:lumMod val="60000"/>
                  <a:lumOff val="40000"/>
                </a:srgbClr>
              </a:gs>
            </a:gsLst>
            <a:lin ang="5400000" scaled="1"/>
            <a:tileRect/>
          </a:gradFill>
        </p:spPr>
        <p:txBody>
          <a:bodyPr vert="horz" wrap="square" lIns="0" tIns="33330" rIns="33330" bIns="19998" rtlCol="0" anchor="b">
            <a:no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en-US" sz="802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</p:txBody>
      </p:sp>
      <p:pic>
        <p:nvPicPr>
          <p:cNvPr id="212" name="Picture 565">
            <a:extLst>
              <a:ext uri="{FF2B5EF4-FFF2-40B4-BE49-F238E27FC236}">
                <a16:creationId xmlns="" xmlns:a16="http://schemas.microsoft.com/office/drawing/2014/main" id="{1636C5F4-1BBD-4A81-9C7D-F1650A09167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04548" y="5132520"/>
            <a:ext cx="910987" cy="664522"/>
          </a:xfrm>
          <a:prstGeom prst="rect">
            <a:avLst/>
          </a:prstGeom>
        </p:spPr>
      </p:pic>
      <p:pic>
        <p:nvPicPr>
          <p:cNvPr id="213" name="Picture 4">
            <a:extLst>
              <a:ext uri="{FF2B5EF4-FFF2-40B4-BE49-F238E27FC236}">
                <a16:creationId xmlns="" xmlns:a16="http://schemas.microsoft.com/office/drawing/2014/main" id="{44BBFE73-FF2A-4292-896C-38E9DDDAF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7" b="16060"/>
          <a:stretch/>
        </p:blipFill>
        <p:spPr bwMode="auto">
          <a:xfrm>
            <a:off x="8515535" y="5132520"/>
            <a:ext cx="967810" cy="6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567">
            <a:extLst>
              <a:ext uri="{FF2B5EF4-FFF2-40B4-BE49-F238E27FC236}">
                <a16:creationId xmlns="" xmlns:a16="http://schemas.microsoft.com/office/drawing/2014/main" id="{F10BC5A1-0BF0-414A-B4FF-73987C946A3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466687" y="3306462"/>
            <a:ext cx="872723" cy="669604"/>
          </a:xfrm>
          <a:prstGeom prst="rect">
            <a:avLst/>
          </a:prstGeom>
        </p:spPr>
      </p:pic>
      <p:pic>
        <p:nvPicPr>
          <p:cNvPr id="215" name="Picture 568">
            <a:extLst>
              <a:ext uri="{FF2B5EF4-FFF2-40B4-BE49-F238E27FC236}">
                <a16:creationId xmlns="" xmlns:a16="http://schemas.microsoft.com/office/drawing/2014/main" id="{1E089159-C6C4-4DB5-B974-80D0D5D6615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454446" y="5136699"/>
            <a:ext cx="489375" cy="664522"/>
          </a:xfrm>
          <a:prstGeom prst="rect">
            <a:avLst/>
          </a:prstGeom>
        </p:spPr>
      </p:pic>
      <p:pic>
        <p:nvPicPr>
          <p:cNvPr id="216" name="Picture 569">
            <a:extLst>
              <a:ext uri="{FF2B5EF4-FFF2-40B4-BE49-F238E27FC236}">
                <a16:creationId xmlns="" xmlns:a16="http://schemas.microsoft.com/office/drawing/2014/main" id="{F58831D5-A4B0-4635-9BAC-615C66E5E67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12391" y="5136699"/>
            <a:ext cx="488191" cy="664522"/>
          </a:xfrm>
          <a:prstGeom prst="rect">
            <a:avLst/>
          </a:prstGeom>
        </p:spPr>
      </p:pic>
      <p:pic>
        <p:nvPicPr>
          <p:cNvPr id="217" name="Picture 570">
            <a:extLst>
              <a:ext uri="{FF2B5EF4-FFF2-40B4-BE49-F238E27FC236}">
                <a16:creationId xmlns="" xmlns:a16="http://schemas.microsoft.com/office/drawing/2014/main" id="{257147D8-975B-4677-92EB-72F1B52A707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400582" y="5136699"/>
            <a:ext cx="923467" cy="664522"/>
          </a:xfrm>
          <a:prstGeom prst="rect">
            <a:avLst/>
          </a:prstGeom>
        </p:spPr>
      </p:pic>
      <p:pic>
        <p:nvPicPr>
          <p:cNvPr id="218" name="Picture 571">
            <a:extLst>
              <a:ext uri="{FF2B5EF4-FFF2-40B4-BE49-F238E27FC236}">
                <a16:creationId xmlns="" xmlns:a16="http://schemas.microsoft.com/office/drawing/2014/main" id="{3ACEF102-04EE-4D02-BC99-C4F681D2B804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0586" r="23787"/>
          <a:stretch/>
        </p:blipFill>
        <p:spPr>
          <a:xfrm>
            <a:off x="10511316" y="4225842"/>
            <a:ext cx="812733" cy="653431"/>
          </a:xfrm>
          <a:prstGeom prst="rect">
            <a:avLst/>
          </a:prstGeom>
        </p:spPr>
      </p:pic>
      <p:sp>
        <p:nvSpPr>
          <p:cNvPr id="219" name="Rektangel 2">
            <a:extLst>
              <a:ext uri="{FF2B5EF4-FFF2-40B4-BE49-F238E27FC236}">
                <a16:creationId xmlns="" xmlns:a16="http://schemas.microsoft.com/office/drawing/2014/main" id="{4A9FB6E2-4F3F-43A7-BD30-008BB87B31A2}"/>
              </a:ext>
            </a:extLst>
          </p:cNvPr>
          <p:cNvSpPr/>
          <p:nvPr/>
        </p:nvSpPr>
        <p:spPr>
          <a:xfrm>
            <a:off x="7336020" y="321835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220" name="object 8">
            <a:extLst>
              <a:ext uri="{FF2B5EF4-FFF2-40B4-BE49-F238E27FC236}">
                <a16:creationId xmlns="" xmlns:a16="http://schemas.microsoft.com/office/drawing/2014/main" id="{3752B4FB-EAD8-49CD-AFB6-B7C158D5FCF9}"/>
              </a:ext>
            </a:extLst>
          </p:cNvPr>
          <p:cNvSpPr/>
          <p:nvPr/>
        </p:nvSpPr>
        <p:spPr>
          <a:xfrm>
            <a:off x="3073767" y="1962197"/>
            <a:ext cx="4966385" cy="324008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11">
            <a:extLst>
              <a:ext uri="{FF2B5EF4-FFF2-40B4-BE49-F238E27FC236}">
                <a16:creationId xmlns="" xmlns:a16="http://schemas.microsoft.com/office/drawing/2014/main" id="{0A985838-D247-4BC0-938D-14A66DC008F5}"/>
              </a:ext>
            </a:extLst>
          </p:cNvPr>
          <p:cNvSpPr/>
          <p:nvPr/>
        </p:nvSpPr>
        <p:spPr>
          <a:xfrm>
            <a:off x="4518911" y="3239483"/>
            <a:ext cx="1953754" cy="43605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2" name="Picture 6">
            <a:extLst>
              <a:ext uri="{FF2B5EF4-FFF2-40B4-BE49-F238E27FC236}">
                <a16:creationId xmlns="" xmlns:a16="http://schemas.microsoft.com/office/drawing/2014/main" id="{89CD1786-2613-4471-BF22-BCA981D65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65" y="617036"/>
            <a:ext cx="1953755" cy="2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81586"/>
      </p:ext>
    </p:extLst>
  </p:cSld>
  <p:clrMapOvr>
    <a:masterClrMapping/>
  </p:clrMapOvr>
  <p:transition xmlns:p14="http://schemas.microsoft.com/office/powerpoint/2010/main"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8207EF2-FDC1-4A43-86B8-BA1EE2C8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42" y="293895"/>
            <a:ext cx="7616000" cy="703119"/>
          </a:xfrm>
        </p:spPr>
        <p:txBody>
          <a:bodyPr anchor="b"/>
          <a:lstStyle/>
          <a:p>
            <a:r>
              <a:rPr lang="cs-CZ" dirty="0"/>
              <a:t>Trendy </a:t>
            </a:r>
            <a:r>
              <a:rPr lang="en-GB" dirty="0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C931343-32B6-48A7-8E6D-1073BEEED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56" y="6140448"/>
            <a:ext cx="1159244" cy="17023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E7FBA620-A030-4E43-BC4C-A816291E1123}"/>
              </a:ext>
            </a:extLst>
          </p:cNvPr>
          <p:cNvSpPr txBox="1"/>
          <p:nvPr/>
        </p:nvSpPr>
        <p:spPr>
          <a:xfrm>
            <a:off x="1861642" y="1293929"/>
            <a:ext cx="92271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1) </a:t>
            </a:r>
            <a:r>
              <a:rPr lang="cs-CZ" sz="2800" dirty="0" err="1"/>
              <a:t>Koronavirus</a:t>
            </a:r>
            <a:r>
              <a:rPr lang="cs-CZ" sz="2800" dirty="0"/>
              <a:t> v nájemním bydlení </a:t>
            </a:r>
          </a:p>
          <a:p>
            <a:endParaRPr lang="cs-CZ" sz="2800" dirty="0"/>
          </a:p>
          <a:p>
            <a:r>
              <a:rPr lang="cs-CZ" sz="2800" dirty="0"/>
              <a:t>2) Pandemie </a:t>
            </a:r>
            <a:r>
              <a:rPr lang="cs-CZ" sz="2800" dirty="0" err="1"/>
              <a:t>Singles</a:t>
            </a:r>
            <a:r>
              <a:rPr lang="cs-CZ" sz="2800" dirty="0"/>
              <a:t> ve všech generacích </a:t>
            </a:r>
          </a:p>
          <a:p>
            <a:endParaRPr lang="cs-CZ" sz="2800" dirty="0"/>
          </a:p>
          <a:p>
            <a:r>
              <a:rPr lang="cs-CZ" sz="2800" dirty="0"/>
              <a:t>3) Rostoucí ceny bydlení </a:t>
            </a:r>
          </a:p>
          <a:p>
            <a:endParaRPr lang="cs-CZ" sz="2800" dirty="0"/>
          </a:p>
          <a:p>
            <a:r>
              <a:rPr lang="cs-CZ" sz="2800" dirty="0"/>
              <a:t>4) Vnitřní společenská izolovanost lidí a z toho plynoucí nekomunikace</a:t>
            </a:r>
          </a:p>
          <a:p>
            <a:endParaRPr lang="cs-CZ" sz="2800" dirty="0"/>
          </a:p>
          <a:p>
            <a:r>
              <a:rPr lang="cs-CZ" sz="2800" dirty="0"/>
              <a:t>5) Trendy mezi mileniály a seniory </a:t>
            </a:r>
          </a:p>
        </p:txBody>
      </p:sp>
    </p:spTree>
    <p:extLst>
      <p:ext uri="{BB962C8B-B14F-4D97-AF65-F5344CB8AC3E}">
        <p14:creationId xmlns:p14="http://schemas.microsoft.com/office/powerpoint/2010/main" val="1110166622"/>
      </p:ext>
    </p:extLst>
  </p:cSld>
  <p:clrMapOvr>
    <a:masterClrMapping/>
  </p:clrMapOvr>
  <p:transition xmlns:p14="http://schemas.microsoft.com/office/powerpoint/2010/main"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8207EF2-FDC1-4A43-86B8-BA1EE2C8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42" y="293895"/>
            <a:ext cx="7616000" cy="703119"/>
          </a:xfrm>
        </p:spPr>
        <p:txBody>
          <a:bodyPr anchor="b"/>
          <a:lstStyle/>
          <a:p>
            <a:r>
              <a:rPr lang="cs-CZ" dirty="0" err="1"/>
              <a:t>Koronavirus</a:t>
            </a:r>
            <a:r>
              <a:rPr lang="cs-CZ" dirty="0"/>
              <a:t> v nájemním bydlení </a:t>
            </a:r>
            <a:endParaRPr lang="en-GB" dirty="0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C931343-32B6-48A7-8E6D-1073BEEED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56" y="6140448"/>
            <a:ext cx="1159244" cy="1702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0A04C49B-ADF1-40D9-B63C-77264099E5BA}"/>
              </a:ext>
            </a:extLst>
          </p:cNvPr>
          <p:cNvSpPr/>
          <p:nvPr/>
        </p:nvSpPr>
        <p:spPr>
          <a:xfrm>
            <a:off x="1861642" y="1200877"/>
            <a:ext cx="94903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/>
              <a:t>V roce 2008 se počet neplatičů nájemního zvedl pouze o 2 procenta. </a:t>
            </a:r>
            <a:r>
              <a:rPr lang="cs-CZ" dirty="0"/>
              <a:t>Podobný scénář čekáme i v letošním roce. Bydlení je předposlední výdaj, který lidé případně neplatí.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/>
              <a:t>Situace je ale letos jiná v globálním dosahu </a:t>
            </a:r>
            <a:r>
              <a:rPr lang="cs-CZ" b="1" dirty="0" err="1"/>
              <a:t>koronavirové</a:t>
            </a:r>
            <a:r>
              <a:rPr lang="cs-CZ" b="1" dirty="0"/>
              <a:t> krize. </a:t>
            </a:r>
            <a:r>
              <a:rPr lang="cs-CZ" dirty="0"/>
              <a:t>Zasahuje všechny obory a sektory bez rozdílu, což je daleko plošnější zásah než při minulé krizi. To může měnit situaci.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Proto je důležité, aby svou </a:t>
            </a:r>
            <a:r>
              <a:rPr lang="cs-CZ" b="1" dirty="0"/>
              <a:t>roli sehrál i stát a jeho záchranná síť</a:t>
            </a:r>
            <a:r>
              <a:rPr lang="cs-CZ" dirty="0"/>
              <a:t>, pokud by se ukázalo, že počty neplatičů nájemného budou vysoké. Zatím se stát nezaručil za případné dluhy lidí, kteří mohou mít problémy s placením nájmu.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/>
              <a:t>Haló, nejste sami! Přibližně čtyři tisíce nájemníků starších 70 let si mohly během uplynulých tří týdnů povídat prostřednictvím mimořádné telefonní linky </a:t>
            </a:r>
            <a:r>
              <a:rPr lang="cs-CZ" dirty="0"/>
              <a:t>s názvem Haló, nejste sami! s dvacítkou mladých lidí, kteří zjišťují, zda senioři něco nepotřebují, a především si s nimi povídají.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RESIDOMO také zareagovalo mnoha dalšími programy jako jsou například </a:t>
            </a:r>
            <a:r>
              <a:rPr lang="cs-CZ" b="1" dirty="0"/>
              <a:t>virtuální prohlídky a bezpapírové podepisování smluv s novými nájemníky nebo desinfekce výtahů a společných prostor</a:t>
            </a:r>
            <a:r>
              <a:rPr lang="cs-CZ" dirty="0"/>
              <a:t>. </a:t>
            </a:r>
          </a:p>
        </p:txBody>
      </p:sp>
      <p:sp>
        <p:nvSpPr>
          <p:cNvPr id="7" name="TextBox 126">
            <a:extLst>
              <a:ext uri="{FF2B5EF4-FFF2-40B4-BE49-F238E27FC236}">
                <a16:creationId xmlns="" xmlns:a16="http://schemas.microsoft.com/office/drawing/2014/main" id="{416435E1-CD5C-4FF4-ACFC-D856ED4F469E}"/>
              </a:ext>
            </a:extLst>
          </p:cNvPr>
          <p:cNvSpPr txBox="1"/>
          <p:nvPr/>
        </p:nvSpPr>
        <p:spPr>
          <a:xfrm>
            <a:off x="8134548" y="614044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/>
              <a:t>Zdroj: </a:t>
            </a:r>
            <a:r>
              <a:rPr lang="cs-CZ" sz="1000" i="1" dirty="0" err="1"/>
              <a:t>Eurostat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3836550565"/>
      </p:ext>
    </p:extLst>
  </p:cSld>
  <p:clrMapOvr>
    <a:masterClrMapping/>
  </p:clrMapOvr>
  <p:transition xmlns:p14="http://schemas.microsoft.com/office/powerpoint/2010/main"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8207EF2-FDC1-4A43-86B8-BA1EE2C8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42" y="293895"/>
            <a:ext cx="7616000" cy="703119"/>
          </a:xfrm>
        </p:spPr>
        <p:txBody>
          <a:bodyPr anchor="b"/>
          <a:lstStyle/>
          <a:p>
            <a:r>
              <a:rPr lang="cs-CZ" dirty="0"/>
              <a:t>Trendy – </a:t>
            </a:r>
            <a:r>
              <a:rPr lang="cs-CZ" dirty="0" err="1"/>
              <a:t>Singles</a:t>
            </a:r>
            <a:r>
              <a:rPr lang="cs-CZ" dirty="0"/>
              <a:t> ve všech generacích  </a:t>
            </a:r>
            <a:r>
              <a:rPr lang="en-GB" dirty="0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C931343-32B6-48A7-8E6D-1073BEEED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56" y="6140448"/>
            <a:ext cx="1159244" cy="1702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0A04C49B-ADF1-40D9-B63C-77264099E5BA}"/>
              </a:ext>
            </a:extLst>
          </p:cNvPr>
          <p:cNvSpPr/>
          <p:nvPr/>
        </p:nvSpPr>
        <p:spPr>
          <a:xfrm>
            <a:off x="1861642" y="1200877"/>
            <a:ext cx="94903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/>
              <a:t>Počet jednočlenných domácností </a:t>
            </a:r>
            <a:r>
              <a:rPr lang="cs-CZ" dirty="0"/>
              <a:t>v celé </a:t>
            </a:r>
            <a:r>
              <a:rPr lang="cs-CZ" b="1" dirty="0"/>
              <a:t>Evropské unii roste</a:t>
            </a:r>
            <a:r>
              <a:rPr lang="cs-CZ" dirty="0"/>
              <a:t>. Tvoří už zhruba </a:t>
            </a:r>
            <a:r>
              <a:rPr lang="cs-CZ" b="1" dirty="0"/>
              <a:t>třetinu</a:t>
            </a:r>
            <a:r>
              <a:rPr lang="cs-CZ" dirty="0"/>
              <a:t> ze všech domácností. Podle zjištění Evropského statistického úřadu jde skoro o 72 milionů lidí.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/>
              <a:t>Počet lidí v České republice</a:t>
            </a:r>
            <a:r>
              <a:rPr lang="cs-CZ" dirty="0"/>
              <a:t>, kteří žijí sami, se za posledních deset let zvýšil. </a:t>
            </a:r>
            <a:r>
              <a:rPr lang="cs-CZ" b="1" dirty="0"/>
              <a:t>V současnosti skoro třetinu českých domácností obývá právě jediný člověk. </a:t>
            </a:r>
            <a:r>
              <a:rPr lang="cs-CZ" dirty="0"/>
              <a:t>A zvýšil se i počet bezdětných rodin.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Nejvíce lidí, kteří žijí sami, je ve Švédsku. Jde o více než polovinu domácností, zatímco na Maltě tvoří </a:t>
            </a:r>
            <a:r>
              <a:rPr lang="cs-CZ" dirty="0" err="1"/>
              <a:t>singles</a:t>
            </a:r>
            <a:r>
              <a:rPr lang="cs-CZ" dirty="0"/>
              <a:t> jen zhruba dvacet procent. A třeba u našich sousedních </a:t>
            </a:r>
            <a:r>
              <a:rPr lang="cs-CZ" b="1" dirty="0"/>
              <a:t>Slováků tvoří single domácnosti přibližně dvaadvacet procent</a:t>
            </a:r>
            <a:r>
              <a:rPr lang="cs-CZ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Zejména v skupině obyvatel </a:t>
            </a:r>
            <a:r>
              <a:rPr lang="cs-CZ" b="1" dirty="0"/>
              <a:t>starších 65 let ženy tvoří téměř tři čtvrtiny domácností jednotlivců</a:t>
            </a:r>
            <a:r>
              <a:rPr lang="cs-CZ" dirty="0"/>
              <a:t>. Ta situace je u nich poměrně složitější oproti mužům i z toho důvodu, že berou nižší plat v průběhu profesního života, nebo jsou častěji nezaměstnané.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Důvodů, proč lidé žijí sami, je víc. </a:t>
            </a:r>
            <a:r>
              <a:rPr lang="cs-CZ" b="1" dirty="0"/>
              <a:t>Souvisí to ale hlavně s proměnou životního stylu a touhou po úspěšné kariéře</a:t>
            </a:r>
            <a:r>
              <a:rPr lang="cs-CZ" dirty="0"/>
              <a:t>. Zlom nastal na konci osmdesátých let, kdy se lidem otevřely hranice - a to nejen pro cestování, ale třeba i v podnikání. Lidé se častěji věnují svým pracovním povinnostem, motivuje je také profesní růst a finanční ohodnocení.</a:t>
            </a:r>
          </a:p>
        </p:txBody>
      </p:sp>
      <p:sp>
        <p:nvSpPr>
          <p:cNvPr id="7" name="TextBox 126">
            <a:extLst>
              <a:ext uri="{FF2B5EF4-FFF2-40B4-BE49-F238E27FC236}">
                <a16:creationId xmlns="" xmlns:a16="http://schemas.microsoft.com/office/drawing/2014/main" id="{416435E1-CD5C-4FF4-ACFC-D856ED4F469E}"/>
              </a:ext>
            </a:extLst>
          </p:cNvPr>
          <p:cNvSpPr txBox="1"/>
          <p:nvPr/>
        </p:nvSpPr>
        <p:spPr>
          <a:xfrm>
            <a:off x="8134548" y="6140448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/>
              <a:t>Zdroj: </a:t>
            </a:r>
            <a:r>
              <a:rPr lang="cs-CZ" sz="1000" i="1" dirty="0" err="1"/>
              <a:t>Eurostat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046897258"/>
      </p:ext>
    </p:extLst>
  </p:cSld>
  <p:clrMapOvr>
    <a:masterClrMapping/>
  </p:clrMapOvr>
  <p:transition xmlns:p14="http://schemas.microsoft.com/office/powerpoint/2010/main"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8207EF2-FDC1-4A43-86B8-BA1EE2C8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42" y="293895"/>
            <a:ext cx="7616000" cy="703119"/>
          </a:xfrm>
        </p:spPr>
        <p:txBody>
          <a:bodyPr anchor="b"/>
          <a:lstStyle/>
          <a:p>
            <a:r>
              <a:rPr lang="cs-CZ" dirty="0"/>
              <a:t>Trendy a jejich řešení  </a:t>
            </a:r>
            <a:r>
              <a:rPr lang="en-GB" dirty="0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C931343-32B6-48A7-8E6D-1073BEEED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56" y="6140448"/>
            <a:ext cx="1159244" cy="170239"/>
          </a:xfrm>
          <a:prstGeom prst="rect">
            <a:avLst/>
          </a:prstGeom>
        </p:spPr>
      </p:pic>
      <p:pic>
        <p:nvPicPr>
          <p:cNvPr id="8" name="Grafik 3">
            <a:extLst>
              <a:ext uri="{FF2B5EF4-FFF2-40B4-BE49-F238E27FC236}">
                <a16:creationId xmlns="" xmlns:a16="http://schemas.microsoft.com/office/drawing/2014/main" id="{68764688-1E4C-4943-8E36-87ABEAE09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8" t="3679" b="3350"/>
          <a:stretch/>
        </p:blipFill>
        <p:spPr bwMode="auto">
          <a:xfrm>
            <a:off x="1846660" y="1886428"/>
            <a:ext cx="4335930" cy="209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E73437BD-C1D5-4934-A04B-6CDEC7CF58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08103" y="3934870"/>
            <a:ext cx="4274487" cy="2144813"/>
            <a:chOff x="4726126" y="21588"/>
            <a:chExt cx="438" cy="291"/>
          </a:xfrm>
        </p:grpSpPr>
        <p:sp>
          <p:nvSpPr>
            <p:cNvPr id="10" name="AutoShape 6">
              <a:extLst>
                <a:ext uri="{FF2B5EF4-FFF2-40B4-BE49-F238E27FC236}">
                  <a16:creationId xmlns="" xmlns:a16="http://schemas.microsoft.com/office/drawing/2014/main" id="{F3E03D88-BAFE-4A71-B9A2-9C5A522CA2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26127" y="21597"/>
              <a:ext cx="43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" name="Grafik 11">
              <a:extLst>
                <a:ext uri="{FF2B5EF4-FFF2-40B4-BE49-F238E27FC236}">
                  <a16:creationId xmlns="" xmlns:a16="http://schemas.microsoft.com/office/drawing/2014/main" id="{91462391-E1A8-46CE-AD8E-C6DA84289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126" y="21588"/>
              <a:ext cx="4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CB2179DE-5ACA-4BB7-8D73-51D18D8265D8}"/>
              </a:ext>
            </a:extLst>
          </p:cNvPr>
          <p:cNvSpPr/>
          <p:nvPr/>
        </p:nvSpPr>
        <p:spPr>
          <a:xfrm>
            <a:off x="1846660" y="1257055"/>
            <a:ext cx="4249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Rozdělujeme byty na menší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17CBD3E1-E3B2-4E95-A0E7-E416E810F8AC}"/>
              </a:ext>
            </a:extLst>
          </p:cNvPr>
          <p:cNvSpPr/>
          <p:nvPr/>
        </p:nvSpPr>
        <p:spPr>
          <a:xfrm>
            <a:off x="7983066" y="1250871"/>
            <a:ext cx="2603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/>
              <a:t>Speciální služby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="" xmlns:a16="http://schemas.microsoft.com/office/drawing/2014/main" id="{95962632-BC5A-45DD-98B6-16207B746321}"/>
              </a:ext>
            </a:extLst>
          </p:cNvPr>
          <p:cNvSpPr/>
          <p:nvPr/>
        </p:nvSpPr>
        <p:spPr>
          <a:xfrm>
            <a:off x="7983066" y="2026030"/>
            <a:ext cx="4059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dirty="0"/>
              <a:t>S námi domů </a:t>
            </a:r>
          </a:p>
          <a:p>
            <a:r>
              <a:rPr lang="cs-CZ" sz="2000" dirty="0"/>
              <a:t>Pomoc mladým lidem, kteří opouštějí dětské domovy a pěstounskou péči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dirty="0"/>
              <a:t>Senior Asistent </a:t>
            </a:r>
          </a:p>
          <a:p>
            <a:r>
              <a:rPr lang="cs-CZ" sz="2000" dirty="0"/>
              <a:t>Podpora nájemníků v těžkých situacích nebo specifickými potřebami 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dirty="0"/>
              <a:t>Archy</a:t>
            </a:r>
            <a:r>
              <a:rPr lang="cs-CZ" sz="2000" dirty="0"/>
              <a:t> </a:t>
            </a:r>
          </a:p>
          <a:p>
            <a:r>
              <a:rPr lang="cs-CZ" sz="2000" dirty="0"/>
              <a:t>Komunitní centra v Ostravě, Havířově a Karviné </a:t>
            </a:r>
          </a:p>
        </p:txBody>
      </p:sp>
    </p:spTree>
    <p:extLst>
      <p:ext uri="{BB962C8B-B14F-4D97-AF65-F5344CB8AC3E}">
        <p14:creationId xmlns:p14="http://schemas.microsoft.com/office/powerpoint/2010/main" val="631858574"/>
      </p:ext>
    </p:extLst>
  </p:cSld>
  <p:clrMapOvr>
    <a:masterClrMapping/>
  </p:clrMapOvr>
  <p:transition xmlns:p14="http://schemas.microsoft.com/office/powerpoint/2010/main"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239" y="317501"/>
            <a:ext cx="9790112" cy="698500"/>
          </a:xfrm>
        </p:spPr>
        <p:txBody>
          <a:bodyPr>
            <a:normAutofit/>
          </a:bodyPr>
          <a:lstStyle/>
          <a:p>
            <a:r>
              <a:rPr lang="cs-CZ" sz="3600" dirty="0"/>
              <a:t>Trendy - Cenová hladina v krajských městech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00239" y="1016002"/>
            <a:ext cx="8491219" cy="5466769"/>
            <a:chOff x="363599" y="943559"/>
            <a:chExt cx="8491219" cy="5466769"/>
          </a:xfrm>
        </p:grpSpPr>
        <p:grpSp>
          <p:nvGrpSpPr>
            <p:cNvPr id="5" name="Group 4"/>
            <p:cNvGrpSpPr/>
            <p:nvPr/>
          </p:nvGrpSpPr>
          <p:grpSpPr>
            <a:xfrm>
              <a:off x="363599" y="943559"/>
              <a:ext cx="8491219" cy="4886717"/>
              <a:chOff x="363599" y="943559"/>
              <a:chExt cx="8491219" cy="4886717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363599" y="943559"/>
                <a:ext cx="8491219" cy="4886717"/>
                <a:chOff x="1196975" y="609600"/>
                <a:chExt cx="9798050" cy="56388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47" name="AutoShape 21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96975" y="609600"/>
                  <a:ext cx="9798050" cy="5638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" name="Freeform 216"/>
                <p:cNvSpPr>
                  <a:spLocks/>
                </p:cNvSpPr>
                <p:nvPr/>
              </p:nvSpPr>
              <p:spPr bwMode="auto">
                <a:xfrm>
                  <a:off x="6477000" y="3568700"/>
                  <a:ext cx="962025" cy="1111250"/>
                </a:xfrm>
                <a:custGeom>
                  <a:avLst/>
                  <a:gdLst>
                    <a:gd name="T0" fmla="*/ 448 w 606"/>
                    <a:gd name="T1" fmla="*/ 700 h 700"/>
                    <a:gd name="T2" fmla="*/ 480 w 606"/>
                    <a:gd name="T3" fmla="*/ 674 h 700"/>
                    <a:gd name="T4" fmla="*/ 450 w 606"/>
                    <a:gd name="T5" fmla="*/ 636 h 700"/>
                    <a:gd name="T6" fmla="*/ 486 w 606"/>
                    <a:gd name="T7" fmla="*/ 612 h 700"/>
                    <a:gd name="T8" fmla="*/ 500 w 606"/>
                    <a:gd name="T9" fmla="*/ 580 h 700"/>
                    <a:gd name="T10" fmla="*/ 578 w 606"/>
                    <a:gd name="T11" fmla="*/ 544 h 700"/>
                    <a:gd name="T12" fmla="*/ 574 w 606"/>
                    <a:gd name="T13" fmla="*/ 472 h 700"/>
                    <a:gd name="T14" fmla="*/ 558 w 606"/>
                    <a:gd name="T15" fmla="*/ 432 h 700"/>
                    <a:gd name="T16" fmla="*/ 576 w 606"/>
                    <a:gd name="T17" fmla="*/ 394 h 700"/>
                    <a:gd name="T18" fmla="*/ 554 w 606"/>
                    <a:gd name="T19" fmla="*/ 342 h 700"/>
                    <a:gd name="T20" fmla="*/ 594 w 606"/>
                    <a:gd name="T21" fmla="*/ 318 h 700"/>
                    <a:gd name="T22" fmla="*/ 606 w 606"/>
                    <a:gd name="T23" fmla="*/ 294 h 700"/>
                    <a:gd name="T24" fmla="*/ 564 w 606"/>
                    <a:gd name="T25" fmla="*/ 266 h 700"/>
                    <a:gd name="T26" fmla="*/ 574 w 606"/>
                    <a:gd name="T27" fmla="*/ 228 h 700"/>
                    <a:gd name="T28" fmla="*/ 516 w 606"/>
                    <a:gd name="T29" fmla="*/ 170 h 700"/>
                    <a:gd name="T30" fmla="*/ 470 w 606"/>
                    <a:gd name="T31" fmla="*/ 168 h 700"/>
                    <a:gd name="T32" fmla="*/ 412 w 606"/>
                    <a:gd name="T33" fmla="*/ 100 h 700"/>
                    <a:gd name="T34" fmla="*/ 300 w 606"/>
                    <a:gd name="T35" fmla="*/ 74 h 700"/>
                    <a:gd name="T36" fmla="*/ 280 w 606"/>
                    <a:gd name="T37" fmla="*/ 28 h 700"/>
                    <a:gd name="T38" fmla="*/ 226 w 606"/>
                    <a:gd name="T39" fmla="*/ 30 h 700"/>
                    <a:gd name="T40" fmla="*/ 226 w 606"/>
                    <a:gd name="T41" fmla="*/ 0 h 700"/>
                    <a:gd name="T42" fmla="*/ 172 w 606"/>
                    <a:gd name="T43" fmla="*/ 34 h 700"/>
                    <a:gd name="T44" fmla="*/ 172 w 606"/>
                    <a:gd name="T45" fmla="*/ 80 h 700"/>
                    <a:gd name="T46" fmla="*/ 110 w 606"/>
                    <a:gd name="T47" fmla="*/ 58 h 700"/>
                    <a:gd name="T48" fmla="*/ 90 w 606"/>
                    <a:gd name="T49" fmla="*/ 96 h 700"/>
                    <a:gd name="T50" fmla="*/ 82 w 606"/>
                    <a:gd name="T51" fmla="*/ 132 h 700"/>
                    <a:gd name="T52" fmla="*/ 54 w 606"/>
                    <a:gd name="T53" fmla="*/ 132 h 700"/>
                    <a:gd name="T54" fmla="*/ 64 w 606"/>
                    <a:gd name="T55" fmla="*/ 166 h 700"/>
                    <a:gd name="T56" fmla="*/ 46 w 606"/>
                    <a:gd name="T57" fmla="*/ 162 h 700"/>
                    <a:gd name="T58" fmla="*/ 16 w 606"/>
                    <a:gd name="T59" fmla="*/ 202 h 700"/>
                    <a:gd name="T60" fmla="*/ 22 w 606"/>
                    <a:gd name="T61" fmla="*/ 256 h 700"/>
                    <a:gd name="T62" fmla="*/ 0 w 606"/>
                    <a:gd name="T63" fmla="*/ 300 h 700"/>
                    <a:gd name="T64" fmla="*/ 14 w 606"/>
                    <a:gd name="T65" fmla="*/ 338 h 700"/>
                    <a:gd name="T66" fmla="*/ 56 w 606"/>
                    <a:gd name="T67" fmla="*/ 370 h 700"/>
                    <a:gd name="T68" fmla="*/ 86 w 606"/>
                    <a:gd name="T69" fmla="*/ 428 h 700"/>
                    <a:gd name="T70" fmla="*/ 80 w 606"/>
                    <a:gd name="T71" fmla="*/ 488 h 700"/>
                    <a:gd name="T72" fmla="*/ 68 w 606"/>
                    <a:gd name="T73" fmla="*/ 524 h 700"/>
                    <a:gd name="T74" fmla="*/ 74 w 606"/>
                    <a:gd name="T75" fmla="*/ 556 h 700"/>
                    <a:gd name="T76" fmla="*/ 114 w 606"/>
                    <a:gd name="T77" fmla="*/ 594 h 700"/>
                    <a:gd name="T78" fmla="*/ 150 w 606"/>
                    <a:gd name="T79" fmla="*/ 570 h 700"/>
                    <a:gd name="T80" fmla="*/ 174 w 606"/>
                    <a:gd name="T81" fmla="*/ 582 h 700"/>
                    <a:gd name="T82" fmla="*/ 162 w 606"/>
                    <a:gd name="T83" fmla="*/ 604 h 700"/>
                    <a:gd name="T84" fmla="*/ 196 w 606"/>
                    <a:gd name="T85" fmla="*/ 588 h 700"/>
                    <a:gd name="T86" fmla="*/ 244 w 606"/>
                    <a:gd name="T87" fmla="*/ 608 h 700"/>
                    <a:gd name="T88" fmla="*/ 274 w 606"/>
                    <a:gd name="T89" fmla="*/ 650 h 700"/>
                    <a:gd name="T90" fmla="*/ 312 w 606"/>
                    <a:gd name="T91" fmla="*/ 610 h 700"/>
                    <a:gd name="T92" fmla="*/ 346 w 606"/>
                    <a:gd name="T93" fmla="*/ 644 h 700"/>
                    <a:gd name="T94" fmla="*/ 388 w 606"/>
                    <a:gd name="T95" fmla="*/ 662 h 700"/>
                    <a:gd name="T96" fmla="*/ 414 w 606"/>
                    <a:gd name="T97" fmla="*/ 698 h 700"/>
                    <a:gd name="T98" fmla="*/ 448 w 606"/>
                    <a:gd name="T99" fmla="*/ 70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06" h="700">
                      <a:moveTo>
                        <a:pt x="448" y="700"/>
                      </a:moveTo>
                      <a:lnTo>
                        <a:pt x="480" y="674"/>
                      </a:lnTo>
                      <a:lnTo>
                        <a:pt x="450" y="636"/>
                      </a:lnTo>
                      <a:lnTo>
                        <a:pt x="486" y="612"/>
                      </a:lnTo>
                      <a:lnTo>
                        <a:pt x="500" y="580"/>
                      </a:lnTo>
                      <a:lnTo>
                        <a:pt x="578" y="544"/>
                      </a:lnTo>
                      <a:lnTo>
                        <a:pt x="574" y="472"/>
                      </a:lnTo>
                      <a:lnTo>
                        <a:pt x="558" y="432"/>
                      </a:lnTo>
                      <a:lnTo>
                        <a:pt x="576" y="394"/>
                      </a:lnTo>
                      <a:lnTo>
                        <a:pt x="554" y="342"/>
                      </a:lnTo>
                      <a:lnTo>
                        <a:pt x="594" y="318"/>
                      </a:lnTo>
                      <a:lnTo>
                        <a:pt x="606" y="294"/>
                      </a:lnTo>
                      <a:lnTo>
                        <a:pt x="564" y="266"/>
                      </a:lnTo>
                      <a:lnTo>
                        <a:pt x="574" y="228"/>
                      </a:lnTo>
                      <a:lnTo>
                        <a:pt x="516" y="170"/>
                      </a:lnTo>
                      <a:lnTo>
                        <a:pt x="470" y="168"/>
                      </a:lnTo>
                      <a:lnTo>
                        <a:pt x="412" y="100"/>
                      </a:lnTo>
                      <a:lnTo>
                        <a:pt x="300" y="74"/>
                      </a:lnTo>
                      <a:lnTo>
                        <a:pt x="280" y="28"/>
                      </a:lnTo>
                      <a:lnTo>
                        <a:pt x="226" y="30"/>
                      </a:lnTo>
                      <a:lnTo>
                        <a:pt x="226" y="0"/>
                      </a:lnTo>
                      <a:lnTo>
                        <a:pt x="172" y="34"/>
                      </a:lnTo>
                      <a:lnTo>
                        <a:pt x="172" y="80"/>
                      </a:lnTo>
                      <a:lnTo>
                        <a:pt x="110" y="58"/>
                      </a:lnTo>
                      <a:lnTo>
                        <a:pt x="90" y="96"/>
                      </a:lnTo>
                      <a:lnTo>
                        <a:pt x="82" y="132"/>
                      </a:lnTo>
                      <a:lnTo>
                        <a:pt x="54" y="132"/>
                      </a:lnTo>
                      <a:lnTo>
                        <a:pt x="64" y="166"/>
                      </a:lnTo>
                      <a:lnTo>
                        <a:pt x="46" y="162"/>
                      </a:lnTo>
                      <a:lnTo>
                        <a:pt x="16" y="202"/>
                      </a:lnTo>
                      <a:lnTo>
                        <a:pt x="22" y="256"/>
                      </a:lnTo>
                      <a:lnTo>
                        <a:pt x="0" y="300"/>
                      </a:lnTo>
                      <a:lnTo>
                        <a:pt x="14" y="338"/>
                      </a:lnTo>
                      <a:lnTo>
                        <a:pt x="56" y="370"/>
                      </a:lnTo>
                      <a:lnTo>
                        <a:pt x="86" y="428"/>
                      </a:lnTo>
                      <a:lnTo>
                        <a:pt x="80" y="488"/>
                      </a:lnTo>
                      <a:lnTo>
                        <a:pt x="68" y="524"/>
                      </a:lnTo>
                      <a:lnTo>
                        <a:pt x="74" y="556"/>
                      </a:lnTo>
                      <a:lnTo>
                        <a:pt x="114" y="594"/>
                      </a:lnTo>
                      <a:lnTo>
                        <a:pt x="150" y="570"/>
                      </a:lnTo>
                      <a:lnTo>
                        <a:pt x="174" y="582"/>
                      </a:lnTo>
                      <a:lnTo>
                        <a:pt x="162" y="604"/>
                      </a:lnTo>
                      <a:lnTo>
                        <a:pt x="196" y="588"/>
                      </a:lnTo>
                      <a:lnTo>
                        <a:pt x="244" y="608"/>
                      </a:lnTo>
                      <a:lnTo>
                        <a:pt x="274" y="650"/>
                      </a:lnTo>
                      <a:lnTo>
                        <a:pt x="312" y="610"/>
                      </a:lnTo>
                      <a:lnTo>
                        <a:pt x="346" y="644"/>
                      </a:lnTo>
                      <a:lnTo>
                        <a:pt x="388" y="662"/>
                      </a:lnTo>
                      <a:lnTo>
                        <a:pt x="414" y="698"/>
                      </a:lnTo>
                      <a:lnTo>
                        <a:pt x="448" y="7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" name="Freeform 217"/>
                <p:cNvSpPr>
                  <a:spLocks/>
                </p:cNvSpPr>
                <p:nvPr/>
              </p:nvSpPr>
              <p:spPr bwMode="auto">
                <a:xfrm>
                  <a:off x="6153150" y="4994275"/>
                  <a:ext cx="1397000" cy="835025"/>
                </a:xfrm>
                <a:custGeom>
                  <a:avLst/>
                  <a:gdLst>
                    <a:gd name="T0" fmla="*/ 878 w 880"/>
                    <a:gd name="T1" fmla="*/ 138 h 526"/>
                    <a:gd name="T2" fmla="*/ 856 w 880"/>
                    <a:gd name="T3" fmla="*/ 96 h 526"/>
                    <a:gd name="T4" fmla="*/ 808 w 880"/>
                    <a:gd name="T5" fmla="*/ 54 h 526"/>
                    <a:gd name="T6" fmla="*/ 770 w 880"/>
                    <a:gd name="T7" fmla="*/ 82 h 526"/>
                    <a:gd name="T8" fmla="*/ 740 w 880"/>
                    <a:gd name="T9" fmla="*/ 50 h 526"/>
                    <a:gd name="T10" fmla="*/ 684 w 880"/>
                    <a:gd name="T11" fmla="*/ 38 h 526"/>
                    <a:gd name="T12" fmla="*/ 672 w 880"/>
                    <a:gd name="T13" fmla="*/ 0 h 526"/>
                    <a:gd name="T14" fmla="*/ 642 w 880"/>
                    <a:gd name="T15" fmla="*/ 8 h 526"/>
                    <a:gd name="T16" fmla="*/ 624 w 880"/>
                    <a:gd name="T17" fmla="*/ 52 h 526"/>
                    <a:gd name="T18" fmla="*/ 586 w 880"/>
                    <a:gd name="T19" fmla="*/ 42 h 526"/>
                    <a:gd name="T20" fmla="*/ 562 w 880"/>
                    <a:gd name="T21" fmla="*/ 80 h 526"/>
                    <a:gd name="T22" fmla="*/ 518 w 880"/>
                    <a:gd name="T23" fmla="*/ 102 h 526"/>
                    <a:gd name="T24" fmla="*/ 472 w 880"/>
                    <a:gd name="T25" fmla="*/ 88 h 526"/>
                    <a:gd name="T26" fmla="*/ 438 w 880"/>
                    <a:gd name="T27" fmla="*/ 108 h 526"/>
                    <a:gd name="T28" fmla="*/ 388 w 880"/>
                    <a:gd name="T29" fmla="*/ 74 h 526"/>
                    <a:gd name="T30" fmla="*/ 332 w 880"/>
                    <a:gd name="T31" fmla="*/ 98 h 526"/>
                    <a:gd name="T32" fmla="*/ 314 w 880"/>
                    <a:gd name="T33" fmla="*/ 140 h 526"/>
                    <a:gd name="T34" fmla="*/ 266 w 880"/>
                    <a:gd name="T35" fmla="*/ 140 h 526"/>
                    <a:gd name="T36" fmla="*/ 240 w 880"/>
                    <a:gd name="T37" fmla="*/ 176 h 526"/>
                    <a:gd name="T38" fmla="*/ 212 w 880"/>
                    <a:gd name="T39" fmla="*/ 184 h 526"/>
                    <a:gd name="T40" fmla="*/ 188 w 880"/>
                    <a:gd name="T41" fmla="*/ 230 h 526"/>
                    <a:gd name="T42" fmla="*/ 142 w 880"/>
                    <a:gd name="T43" fmla="*/ 196 h 526"/>
                    <a:gd name="T44" fmla="*/ 98 w 880"/>
                    <a:gd name="T45" fmla="*/ 242 h 526"/>
                    <a:gd name="T46" fmla="*/ 62 w 880"/>
                    <a:gd name="T47" fmla="*/ 216 h 526"/>
                    <a:gd name="T48" fmla="*/ 26 w 880"/>
                    <a:gd name="T49" fmla="*/ 234 h 526"/>
                    <a:gd name="T50" fmla="*/ 0 w 880"/>
                    <a:gd name="T51" fmla="*/ 290 h 526"/>
                    <a:gd name="T52" fmla="*/ 28 w 880"/>
                    <a:gd name="T53" fmla="*/ 294 h 526"/>
                    <a:gd name="T54" fmla="*/ 84 w 880"/>
                    <a:gd name="T55" fmla="*/ 300 h 526"/>
                    <a:gd name="T56" fmla="*/ 150 w 880"/>
                    <a:gd name="T57" fmla="*/ 348 h 526"/>
                    <a:gd name="T58" fmla="*/ 216 w 880"/>
                    <a:gd name="T59" fmla="*/ 354 h 526"/>
                    <a:gd name="T60" fmla="*/ 230 w 880"/>
                    <a:gd name="T61" fmla="*/ 328 h 526"/>
                    <a:gd name="T62" fmla="*/ 296 w 880"/>
                    <a:gd name="T63" fmla="*/ 336 h 526"/>
                    <a:gd name="T64" fmla="*/ 392 w 880"/>
                    <a:gd name="T65" fmla="*/ 402 h 526"/>
                    <a:gd name="T66" fmla="*/ 402 w 880"/>
                    <a:gd name="T67" fmla="*/ 438 h 526"/>
                    <a:gd name="T68" fmla="*/ 528 w 880"/>
                    <a:gd name="T69" fmla="*/ 506 h 526"/>
                    <a:gd name="T70" fmla="*/ 678 w 880"/>
                    <a:gd name="T71" fmla="*/ 504 h 526"/>
                    <a:gd name="T72" fmla="*/ 794 w 880"/>
                    <a:gd name="T73" fmla="*/ 526 h 526"/>
                    <a:gd name="T74" fmla="*/ 836 w 880"/>
                    <a:gd name="T75" fmla="*/ 476 h 526"/>
                    <a:gd name="T76" fmla="*/ 860 w 880"/>
                    <a:gd name="T77" fmla="*/ 412 h 526"/>
                    <a:gd name="T78" fmla="*/ 830 w 880"/>
                    <a:gd name="T79" fmla="*/ 370 h 526"/>
                    <a:gd name="T80" fmla="*/ 846 w 880"/>
                    <a:gd name="T81" fmla="*/ 332 h 526"/>
                    <a:gd name="T82" fmla="*/ 838 w 880"/>
                    <a:gd name="T83" fmla="*/ 304 h 526"/>
                    <a:gd name="T84" fmla="*/ 880 w 880"/>
                    <a:gd name="T85" fmla="*/ 274 h 526"/>
                    <a:gd name="T86" fmla="*/ 870 w 880"/>
                    <a:gd name="T87" fmla="*/ 250 h 526"/>
                    <a:gd name="T88" fmla="*/ 836 w 880"/>
                    <a:gd name="T89" fmla="*/ 226 h 526"/>
                    <a:gd name="T90" fmla="*/ 872 w 880"/>
                    <a:gd name="T91" fmla="*/ 200 h 526"/>
                    <a:gd name="T92" fmla="*/ 874 w 880"/>
                    <a:gd name="T93" fmla="*/ 168 h 526"/>
                    <a:gd name="T94" fmla="*/ 878 w 880"/>
                    <a:gd name="T95" fmla="*/ 13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0" h="526">
                      <a:moveTo>
                        <a:pt x="878" y="138"/>
                      </a:moveTo>
                      <a:lnTo>
                        <a:pt x="856" y="96"/>
                      </a:lnTo>
                      <a:lnTo>
                        <a:pt x="808" y="54"/>
                      </a:lnTo>
                      <a:lnTo>
                        <a:pt x="770" y="82"/>
                      </a:lnTo>
                      <a:lnTo>
                        <a:pt x="740" y="50"/>
                      </a:lnTo>
                      <a:lnTo>
                        <a:pt x="684" y="38"/>
                      </a:lnTo>
                      <a:lnTo>
                        <a:pt x="672" y="0"/>
                      </a:lnTo>
                      <a:lnTo>
                        <a:pt x="642" y="8"/>
                      </a:lnTo>
                      <a:lnTo>
                        <a:pt x="624" y="52"/>
                      </a:lnTo>
                      <a:lnTo>
                        <a:pt x="586" y="42"/>
                      </a:lnTo>
                      <a:lnTo>
                        <a:pt x="562" y="80"/>
                      </a:lnTo>
                      <a:lnTo>
                        <a:pt x="518" y="102"/>
                      </a:lnTo>
                      <a:lnTo>
                        <a:pt x="472" y="88"/>
                      </a:lnTo>
                      <a:lnTo>
                        <a:pt x="438" y="108"/>
                      </a:lnTo>
                      <a:lnTo>
                        <a:pt x="388" y="74"/>
                      </a:lnTo>
                      <a:lnTo>
                        <a:pt x="332" y="98"/>
                      </a:lnTo>
                      <a:lnTo>
                        <a:pt x="314" y="140"/>
                      </a:lnTo>
                      <a:lnTo>
                        <a:pt x="266" y="140"/>
                      </a:lnTo>
                      <a:lnTo>
                        <a:pt x="240" y="176"/>
                      </a:lnTo>
                      <a:lnTo>
                        <a:pt x="212" y="184"/>
                      </a:lnTo>
                      <a:lnTo>
                        <a:pt x="188" y="230"/>
                      </a:lnTo>
                      <a:lnTo>
                        <a:pt x="142" y="196"/>
                      </a:lnTo>
                      <a:lnTo>
                        <a:pt x="98" y="242"/>
                      </a:lnTo>
                      <a:lnTo>
                        <a:pt x="62" y="216"/>
                      </a:lnTo>
                      <a:lnTo>
                        <a:pt x="26" y="234"/>
                      </a:lnTo>
                      <a:lnTo>
                        <a:pt x="0" y="290"/>
                      </a:lnTo>
                      <a:lnTo>
                        <a:pt x="28" y="294"/>
                      </a:lnTo>
                      <a:lnTo>
                        <a:pt x="84" y="300"/>
                      </a:lnTo>
                      <a:lnTo>
                        <a:pt x="150" y="348"/>
                      </a:lnTo>
                      <a:lnTo>
                        <a:pt x="216" y="354"/>
                      </a:lnTo>
                      <a:lnTo>
                        <a:pt x="230" y="328"/>
                      </a:lnTo>
                      <a:lnTo>
                        <a:pt x="296" y="336"/>
                      </a:lnTo>
                      <a:lnTo>
                        <a:pt x="392" y="402"/>
                      </a:lnTo>
                      <a:lnTo>
                        <a:pt x="402" y="438"/>
                      </a:lnTo>
                      <a:lnTo>
                        <a:pt x="528" y="506"/>
                      </a:lnTo>
                      <a:lnTo>
                        <a:pt x="678" y="504"/>
                      </a:lnTo>
                      <a:lnTo>
                        <a:pt x="794" y="526"/>
                      </a:lnTo>
                      <a:lnTo>
                        <a:pt x="836" y="476"/>
                      </a:lnTo>
                      <a:lnTo>
                        <a:pt x="860" y="412"/>
                      </a:lnTo>
                      <a:lnTo>
                        <a:pt x="830" y="370"/>
                      </a:lnTo>
                      <a:lnTo>
                        <a:pt x="846" y="332"/>
                      </a:lnTo>
                      <a:lnTo>
                        <a:pt x="838" y="304"/>
                      </a:lnTo>
                      <a:lnTo>
                        <a:pt x="880" y="274"/>
                      </a:lnTo>
                      <a:lnTo>
                        <a:pt x="870" y="250"/>
                      </a:lnTo>
                      <a:lnTo>
                        <a:pt x="836" y="226"/>
                      </a:lnTo>
                      <a:lnTo>
                        <a:pt x="872" y="200"/>
                      </a:lnTo>
                      <a:lnTo>
                        <a:pt x="874" y="168"/>
                      </a:lnTo>
                      <a:lnTo>
                        <a:pt x="878" y="13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" name="Freeform 218"/>
                <p:cNvSpPr>
                  <a:spLocks/>
                </p:cNvSpPr>
                <p:nvPr/>
              </p:nvSpPr>
              <p:spPr bwMode="auto">
                <a:xfrm>
                  <a:off x="8905875" y="4368800"/>
                  <a:ext cx="1038225" cy="727075"/>
                </a:xfrm>
                <a:custGeom>
                  <a:avLst/>
                  <a:gdLst>
                    <a:gd name="T0" fmla="*/ 360 w 654"/>
                    <a:gd name="T1" fmla="*/ 10 h 458"/>
                    <a:gd name="T2" fmla="*/ 394 w 654"/>
                    <a:gd name="T3" fmla="*/ 42 h 458"/>
                    <a:gd name="T4" fmla="*/ 418 w 654"/>
                    <a:gd name="T5" fmla="*/ 42 h 458"/>
                    <a:gd name="T6" fmla="*/ 436 w 654"/>
                    <a:gd name="T7" fmla="*/ 62 h 458"/>
                    <a:gd name="T8" fmla="*/ 456 w 654"/>
                    <a:gd name="T9" fmla="*/ 118 h 458"/>
                    <a:gd name="T10" fmla="*/ 484 w 654"/>
                    <a:gd name="T11" fmla="*/ 124 h 458"/>
                    <a:gd name="T12" fmla="*/ 474 w 654"/>
                    <a:gd name="T13" fmla="*/ 156 h 458"/>
                    <a:gd name="T14" fmla="*/ 492 w 654"/>
                    <a:gd name="T15" fmla="*/ 188 h 458"/>
                    <a:gd name="T16" fmla="*/ 530 w 654"/>
                    <a:gd name="T17" fmla="*/ 206 h 458"/>
                    <a:gd name="T18" fmla="*/ 558 w 654"/>
                    <a:gd name="T19" fmla="*/ 260 h 458"/>
                    <a:gd name="T20" fmla="*/ 590 w 654"/>
                    <a:gd name="T21" fmla="*/ 256 h 458"/>
                    <a:gd name="T22" fmla="*/ 622 w 654"/>
                    <a:gd name="T23" fmla="*/ 284 h 458"/>
                    <a:gd name="T24" fmla="*/ 654 w 654"/>
                    <a:gd name="T25" fmla="*/ 278 h 458"/>
                    <a:gd name="T26" fmla="*/ 654 w 654"/>
                    <a:gd name="T27" fmla="*/ 370 h 458"/>
                    <a:gd name="T28" fmla="*/ 600 w 654"/>
                    <a:gd name="T29" fmla="*/ 448 h 458"/>
                    <a:gd name="T30" fmla="*/ 496 w 654"/>
                    <a:gd name="T31" fmla="*/ 458 h 458"/>
                    <a:gd name="T32" fmla="*/ 450 w 654"/>
                    <a:gd name="T33" fmla="*/ 448 h 458"/>
                    <a:gd name="T34" fmla="*/ 446 w 654"/>
                    <a:gd name="T35" fmla="*/ 416 h 458"/>
                    <a:gd name="T36" fmla="*/ 420 w 654"/>
                    <a:gd name="T37" fmla="*/ 424 h 458"/>
                    <a:gd name="T38" fmla="*/ 360 w 654"/>
                    <a:gd name="T39" fmla="*/ 388 h 458"/>
                    <a:gd name="T40" fmla="*/ 318 w 654"/>
                    <a:gd name="T41" fmla="*/ 404 h 458"/>
                    <a:gd name="T42" fmla="*/ 274 w 654"/>
                    <a:gd name="T43" fmla="*/ 428 h 458"/>
                    <a:gd name="T44" fmla="*/ 252 w 654"/>
                    <a:gd name="T45" fmla="*/ 384 h 458"/>
                    <a:gd name="T46" fmla="*/ 224 w 654"/>
                    <a:gd name="T47" fmla="*/ 378 h 458"/>
                    <a:gd name="T48" fmla="*/ 206 w 654"/>
                    <a:gd name="T49" fmla="*/ 342 h 458"/>
                    <a:gd name="T50" fmla="*/ 228 w 654"/>
                    <a:gd name="T51" fmla="*/ 316 h 458"/>
                    <a:gd name="T52" fmla="*/ 224 w 654"/>
                    <a:gd name="T53" fmla="*/ 284 h 458"/>
                    <a:gd name="T54" fmla="*/ 154 w 654"/>
                    <a:gd name="T55" fmla="*/ 298 h 458"/>
                    <a:gd name="T56" fmla="*/ 104 w 654"/>
                    <a:gd name="T57" fmla="*/ 310 h 458"/>
                    <a:gd name="T58" fmla="*/ 84 w 654"/>
                    <a:gd name="T59" fmla="*/ 336 h 458"/>
                    <a:gd name="T60" fmla="*/ 36 w 654"/>
                    <a:gd name="T61" fmla="*/ 284 h 458"/>
                    <a:gd name="T62" fmla="*/ 0 w 654"/>
                    <a:gd name="T63" fmla="*/ 250 h 458"/>
                    <a:gd name="T64" fmla="*/ 82 w 654"/>
                    <a:gd name="T65" fmla="*/ 216 h 458"/>
                    <a:gd name="T66" fmla="*/ 82 w 654"/>
                    <a:gd name="T67" fmla="*/ 182 h 458"/>
                    <a:gd name="T68" fmla="*/ 64 w 654"/>
                    <a:gd name="T69" fmla="*/ 144 h 458"/>
                    <a:gd name="T70" fmla="*/ 88 w 654"/>
                    <a:gd name="T71" fmla="*/ 126 h 458"/>
                    <a:gd name="T72" fmla="*/ 126 w 654"/>
                    <a:gd name="T73" fmla="*/ 144 h 458"/>
                    <a:gd name="T74" fmla="*/ 176 w 654"/>
                    <a:gd name="T75" fmla="*/ 128 h 458"/>
                    <a:gd name="T76" fmla="*/ 208 w 654"/>
                    <a:gd name="T77" fmla="*/ 60 h 458"/>
                    <a:gd name="T78" fmla="*/ 192 w 654"/>
                    <a:gd name="T79" fmla="*/ 44 h 458"/>
                    <a:gd name="T80" fmla="*/ 210 w 654"/>
                    <a:gd name="T81" fmla="*/ 28 h 458"/>
                    <a:gd name="T82" fmla="*/ 268 w 654"/>
                    <a:gd name="T83" fmla="*/ 36 h 458"/>
                    <a:gd name="T84" fmla="*/ 308 w 654"/>
                    <a:gd name="T85" fmla="*/ 0 h 458"/>
                    <a:gd name="T86" fmla="*/ 360 w 654"/>
                    <a:gd name="T87" fmla="*/ 10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54" h="458">
                      <a:moveTo>
                        <a:pt x="360" y="10"/>
                      </a:moveTo>
                      <a:lnTo>
                        <a:pt x="394" y="42"/>
                      </a:lnTo>
                      <a:lnTo>
                        <a:pt x="418" y="42"/>
                      </a:lnTo>
                      <a:lnTo>
                        <a:pt x="436" y="62"/>
                      </a:lnTo>
                      <a:lnTo>
                        <a:pt x="456" y="118"/>
                      </a:lnTo>
                      <a:lnTo>
                        <a:pt x="484" y="124"/>
                      </a:lnTo>
                      <a:lnTo>
                        <a:pt x="474" y="156"/>
                      </a:lnTo>
                      <a:lnTo>
                        <a:pt x="492" y="188"/>
                      </a:lnTo>
                      <a:lnTo>
                        <a:pt x="530" y="206"/>
                      </a:lnTo>
                      <a:lnTo>
                        <a:pt x="558" y="260"/>
                      </a:lnTo>
                      <a:lnTo>
                        <a:pt x="590" y="256"/>
                      </a:lnTo>
                      <a:lnTo>
                        <a:pt x="622" y="284"/>
                      </a:lnTo>
                      <a:lnTo>
                        <a:pt x="654" y="278"/>
                      </a:lnTo>
                      <a:lnTo>
                        <a:pt x="654" y="370"/>
                      </a:lnTo>
                      <a:lnTo>
                        <a:pt x="600" y="448"/>
                      </a:lnTo>
                      <a:lnTo>
                        <a:pt x="496" y="458"/>
                      </a:lnTo>
                      <a:lnTo>
                        <a:pt x="450" y="448"/>
                      </a:lnTo>
                      <a:lnTo>
                        <a:pt x="446" y="416"/>
                      </a:lnTo>
                      <a:lnTo>
                        <a:pt x="420" y="424"/>
                      </a:lnTo>
                      <a:lnTo>
                        <a:pt x="360" y="388"/>
                      </a:lnTo>
                      <a:lnTo>
                        <a:pt x="318" y="404"/>
                      </a:lnTo>
                      <a:lnTo>
                        <a:pt x="274" y="428"/>
                      </a:lnTo>
                      <a:lnTo>
                        <a:pt x="252" y="384"/>
                      </a:lnTo>
                      <a:lnTo>
                        <a:pt x="224" y="378"/>
                      </a:lnTo>
                      <a:lnTo>
                        <a:pt x="206" y="342"/>
                      </a:lnTo>
                      <a:lnTo>
                        <a:pt x="228" y="316"/>
                      </a:lnTo>
                      <a:lnTo>
                        <a:pt x="224" y="284"/>
                      </a:lnTo>
                      <a:lnTo>
                        <a:pt x="154" y="298"/>
                      </a:lnTo>
                      <a:lnTo>
                        <a:pt x="104" y="310"/>
                      </a:lnTo>
                      <a:lnTo>
                        <a:pt x="84" y="336"/>
                      </a:lnTo>
                      <a:lnTo>
                        <a:pt x="36" y="284"/>
                      </a:lnTo>
                      <a:lnTo>
                        <a:pt x="0" y="250"/>
                      </a:lnTo>
                      <a:lnTo>
                        <a:pt x="82" y="216"/>
                      </a:lnTo>
                      <a:lnTo>
                        <a:pt x="82" y="182"/>
                      </a:lnTo>
                      <a:lnTo>
                        <a:pt x="64" y="144"/>
                      </a:lnTo>
                      <a:lnTo>
                        <a:pt x="88" y="126"/>
                      </a:lnTo>
                      <a:lnTo>
                        <a:pt x="126" y="144"/>
                      </a:lnTo>
                      <a:lnTo>
                        <a:pt x="176" y="128"/>
                      </a:lnTo>
                      <a:lnTo>
                        <a:pt x="208" y="60"/>
                      </a:lnTo>
                      <a:lnTo>
                        <a:pt x="192" y="44"/>
                      </a:lnTo>
                      <a:lnTo>
                        <a:pt x="210" y="28"/>
                      </a:lnTo>
                      <a:lnTo>
                        <a:pt x="268" y="36"/>
                      </a:lnTo>
                      <a:lnTo>
                        <a:pt x="308" y="0"/>
                      </a:lnTo>
                      <a:lnTo>
                        <a:pt x="360" y="1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" name="Freeform 219"/>
                <p:cNvSpPr>
                  <a:spLocks/>
                </p:cNvSpPr>
                <p:nvPr/>
              </p:nvSpPr>
              <p:spPr bwMode="auto">
                <a:xfrm>
                  <a:off x="7959725" y="4079875"/>
                  <a:ext cx="638175" cy="1016000"/>
                </a:xfrm>
                <a:custGeom>
                  <a:avLst/>
                  <a:gdLst>
                    <a:gd name="T0" fmla="*/ 36 w 402"/>
                    <a:gd name="T1" fmla="*/ 320 h 640"/>
                    <a:gd name="T2" fmla="*/ 66 w 402"/>
                    <a:gd name="T3" fmla="*/ 298 h 640"/>
                    <a:gd name="T4" fmla="*/ 40 w 402"/>
                    <a:gd name="T5" fmla="*/ 278 h 640"/>
                    <a:gd name="T6" fmla="*/ 36 w 402"/>
                    <a:gd name="T7" fmla="*/ 252 h 640"/>
                    <a:gd name="T8" fmla="*/ 52 w 402"/>
                    <a:gd name="T9" fmla="*/ 236 h 640"/>
                    <a:gd name="T10" fmla="*/ 40 w 402"/>
                    <a:gd name="T11" fmla="*/ 198 h 640"/>
                    <a:gd name="T12" fmla="*/ 80 w 402"/>
                    <a:gd name="T13" fmla="*/ 174 h 640"/>
                    <a:gd name="T14" fmla="*/ 104 w 402"/>
                    <a:gd name="T15" fmla="*/ 150 h 640"/>
                    <a:gd name="T16" fmla="*/ 140 w 402"/>
                    <a:gd name="T17" fmla="*/ 98 h 640"/>
                    <a:gd name="T18" fmla="*/ 106 w 402"/>
                    <a:gd name="T19" fmla="*/ 66 h 640"/>
                    <a:gd name="T20" fmla="*/ 74 w 402"/>
                    <a:gd name="T21" fmla="*/ 34 h 640"/>
                    <a:gd name="T22" fmla="*/ 104 w 402"/>
                    <a:gd name="T23" fmla="*/ 0 h 640"/>
                    <a:gd name="T24" fmla="*/ 148 w 402"/>
                    <a:gd name="T25" fmla="*/ 0 h 640"/>
                    <a:gd name="T26" fmla="*/ 168 w 402"/>
                    <a:gd name="T27" fmla="*/ 40 h 640"/>
                    <a:gd name="T28" fmla="*/ 198 w 402"/>
                    <a:gd name="T29" fmla="*/ 72 h 640"/>
                    <a:gd name="T30" fmla="*/ 198 w 402"/>
                    <a:gd name="T31" fmla="*/ 108 h 640"/>
                    <a:gd name="T32" fmla="*/ 246 w 402"/>
                    <a:gd name="T33" fmla="*/ 138 h 640"/>
                    <a:gd name="T34" fmla="*/ 246 w 402"/>
                    <a:gd name="T35" fmla="*/ 178 h 640"/>
                    <a:gd name="T36" fmla="*/ 254 w 402"/>
                    <a:gd name="T37" fmla="*/ 220 h 640"/>
                    <a:gd name="T38" fmla="*/ 310 w 402"/>
                    <a:gd name="T39" fmla="*/ 220 h 640"/>
                    <a:gd name="T40" fmla="*/ 334 w 402"/>
                    <a:gd name="T41" fmla="*/ 246 h 640"/>
                    <a:gd name="T42" fmla="*/ 334 w 402"/>
                    <a:gd name="T43" fmla="*/ 276 h 640"/>
                    <a:gd name="T44" fmla="*/ 366 w 402"/>
                    <a:gd name="T45" fmla="*/ 328 h 640"/>
                    <a:gd name="T46" fmla="*/ 336 w 402"/>
                    <a:gd name="T47" fmla="*/ 368 h 640"/>
                    <a:gd name="T48" fmla="*/ 360 w 402"/>
                    <a:gd name="T49" fmla="*/ 410 h 640"/>
                    <a:gd name="T50" fmla="*/ 348 w 402"/>
                    <a:gd name="T51" fmla="*/ 452 h 640"/>
                    <a:gd name="T52" fmla="*/ 402 w 402"/>
                    <a:gd name="T53" fmla="*/ 458 h 640"/>
                    <a:gd name="T54" fmla="*/ 396 w 402"/>
                    <a:gd name="T55" fmla="*/ 498 h 640"/>
                    <a:gd name="T56" fmla="*/ 360 w 402"/>
                    <a:gd name="T57" fmla="*/ 522 h 640"/>
                    <a:gd name="T58" fmla="*/ 320 w 402"/>
                    <a:gd name="T59" fmla="*/ 564 h 640"/>
                    <a:gd name="T60" fmla="*/ 350 w 402"/>
                    <a:gd name="T61" fmla="*/ 602 h 640"/>
                    <a:gd name="T62" fmla="*/ 322 w 402"/>
                    <a:gd name="T63" fmla="*/ 604 h 640"/>
                    <a:gd name="T64" fmla="*/ 300 w 402"/>
                    <a:gd name="T65" fmla="*/ 588 h 640"/>
                    <a:gd name="T66" fmla="*/ 284 w 402"/>
                    <a:gd name="T67" fmla="*/ 564 h 640"/>
                    <a:gd name="T68" fmla="*/ 254 w 402"/>
                    <a:gd name="T69" fmla="*/ 524 h 640"/>
                    <a:gd name="T70" fmla="*/ 230 w 402"/>
                    <a:gd name="T71" fmla="*/ 536 h 640"/>
                    <a:gd name="T72" fmla="*/ 240 w 402"/>
                    <a:gd name="T73" fmla="*/ 584 h 640"/>
                    <a:gd name="T74" fmla="*/ 192 w 402"/>
                    <a:gd name="T75" fmla="*/ 580 h 640"/>
                    <a:gd name="T76" fmla="*/ 156 w 402"/>
                    <a:gd name="T77" fmla="*/ 592 h 640"/>
                    <a:gd name="T78" fmla="*/ 144 w 402"/>
                    <a:gd name="T79" fmla="*/ 614 h 640"/>
                    <a:gd name="T80" fmla="*/ 124 w 402"/>
                    <a:gd name="T81" fmla="*/ 628 h 640"/>
                    <a:gd name="T82" fmla="*/ 38 w 402"/>
                    <a:gd name="T83" fmla="*/ 640 h 640"/>
                    <a:gd name="T84" fmla="*/ 36 w 402"/>
                    <a:gd name="T85" fmla="*/ 604 h 640"/>
                    <a:gd name="T86" fmla="*/ 24 w 402"/>
                    <a:gd name="T87" fmla="*/ 592 h 640"/>
                    <a:gd name="T88" fmla="*/ 22 w 402"/>
                    <a:gd name="T89" fmla="*/ 556 h 640"/>
                    <a:gd name="T90" fmla="*/ 0 w 402"/>
                    <a:gd name="T91" fmla="*/ 538 h 640"/>
                    <a:gd name="T92" fmla="*/ 24 w 402"/>
                    <a:gd name="T93" fmla="*/ 508 h 640"/>
                    <a:gd name="T94" fmla="*/ 32 w 402"/>
                    <a:gd name="T95" fmla="*/ 452 h 640"/>
                    <a:gd name="T96" fmla="*/ 50 w 402"/>
                    <a:gd name="T97" fmla="*/ 452 h 640"/>
                    <a:gd name="T98" fmla="*/ 76 w 402"/>
                    <a:gd name="T99" fmla="*/ 438 h 640"/>
                    <a:gd name="T100" fmla="*/ 68 w 402"/>
                    <a:gd name="T101" fmla="*/ 408 h 640"/>
                    <a:gd name="T102" fmla="*/ 80 w 402"/>
                    <a:gd name="T103" fmla="*/ 388 h 640"/>
                    <a:gd name="T104" fmla="*/ 44 w 402"/>
                    <a:gd name="T105" fmla="*/ 352 h 640"/>
                    <a:gd name="T106" fmla="*/ 36 w 402"/>
                    <a:gd name="T107" fmla="*/ 32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02" h="640">
                      <a:moveTo>
                        <a:pt x="36" y="320"/>
                      </a:moveTo>
                      <a:lnTo>
                        <a:pt x="66" y="298"/>
                      </a:lnTo>
                      <a:lnTo>
                        <a:pt x="40" y="278"/>
                      </a:lnTo>
                      <a:lnTo>
                        <a:pt x="36" y="252"/>
                      </a:lnTo>
                      <a:lnTo>
                        <a:pt x="52" y="236"/>
                      </a:lnTo>
                      <a:lnTo>
                        <a:pt x="40" y="198"/>
                      </a:lnTo>
                      <a:lnTo>
                        <a:pt x="80" y="174"/>
                      </a:lnTo>
                      <a:lnTo>
                        <a:pt x="104" y="150"/>
                      </a:lnTo>
                      <a:lnTo>
                        <a:pt x="140" y="98"/>
                      </a:lnTo>
                      <a:lnTo>
                        <a:pt x="106" y="66"/>
                      </a:lnTo>
                      <a:lnTo>
                        <a:pt x="74" y="34"/>
                      </a:lnTo>
                      <a:lnTo>
                        <a:pt x="104" y="0"/>
                      </a:lnTo>
                      <a:lnTo>
                        <a:pt x="148" y="0"/>
                      </a:lnTo>
                      <a:lnTo>
                        <a:pt x="168" y="40"/>
                      </a:lnTo>
                      <a:lnTo>
                        <a:pt x="198" y="72"/>
                      </a:lnTo>
                      <a:lnTo>
                        <a:pt x="198" y="108"/>
                      </a:lnTo>
                      <a:lnTo>
                        <a:pt x="246" y="138"/>
                      </a:lnTo>
                      <a:lnTo>
                        <a:pt x="246" y="178"/>
                      </a:lnTo>
                      <a:lnTo>
                        <a:pt x="254" y="220"/>
                      </a:lnTo>
                      <a:lnTo>
                        <a:pt x="310" y="220"/>
                      </a:lnTo>
                      <a:lnTo>
                        <a:pt x="334" y="246"/>
                      </a:lnTo>
                      <a:lnTo>
                        <a:pt x="334" y="276"/>
                      </a:lnTo>
                      <a:lnTo>
                        <a:pt x="366" y="328"/>
                      </a:lnTo>
                      <a:lnTo>
                        <a:pt x="336" y="368"/>
                      </a:lnTo>
                      <a:lnTo>
                        <a:pt x="360" y="410"/>
                      </a:lnTo>
                      <a:lnTo>
                        <a:pt x="348" y="452"/>
                      </a:lnTo>
                      <a:lnTo>
                        <a:pt x="402" y="458"/>
                      </a:lnTo>
                      <a:lnTo>
                        <a:pt x="396" y="498"/>
                      </a:lnTo>
                      <a:lnTo>
                        <a:pt x="360" y="522"/>
                      </a:lnTo>
                      <a:lnTo>
                        <a:pt x="320" y="564"/>
                      </a:lnTo>
                      <a:lnTo>
                        <a:pt x="350" y="602"/>
                      </a:lnTo>
                      <a:lnTo>
                        <a:pt x="322" y="604"/>
                      </a:lnTo>
                      <a:lnTo>
                        <a:pt x="300" y="588"/>
                      </a:lnTo>
                      <a:lnTo>
                        <a:pt x="284" y="564"/>
                      </a:lnTo>
                      <a:lnTo>
                        <a:pt x="254" y="524"/>
                      </a:lnTo>
                      <a:lnTo>
                        <a:pt x="230" y="536"/>
                      </a:lnTo>
                      <a:lnTo>
                        <a:pt x="240" y="584"/>
                      </a:lnTo>
                      <a:lnTo>
                        <a:pt x="192" y="580"/>
                      </a:lnTo>
                      <a:lnTo>
                        <a:pt x="156" y="592"/>
                      </a:lnTo>
                      <a:lnTo>
                        <a:pt x="144" y="614"/>
                      </a:lnTo>
                      <a:lnTo>
                        <a:pt x="124" y="628"/>
                      </a:lnTo>
                      <a:lnTo>
                        <a:pt x="38" y="640"/>
                      </a:lnTo>
                      <a:lnTo>
                        <a:pt x="36" y="604"/>
                      </a:lnTo>
                      <a:lnTo>
                        <a:pt x="24" y="592"/>
                      </a:lnTo>
                      <a:lnTo>
                        <a:pt x="22" y="556"/>
                      </a:lnTo>
                      <a:lnTo>
                        <a:pt x="0" y="538"/>
                      </a:lnTo>
                      <a:lnTo>
                        <a:pt x="24" y="508"/>
                      </a:lnTo>
                      <a:lnTo>
                        <a:pt x="32" y="452"/>
                      </a:lnTo>
                      <a:lnTo>
                        <a:pt x="50" y="452"/>
                      </a:lnTo>
                      <a:lnTo>
                        <a:pt x="76" y="438"/>
                      </a:lnTo>
                      <a:lnTo>
                        <a:pt x="68" y="408"/>
                      </a:lnTo>
                      <a:lnTo>
                        <a:pt x="80" y="388"/>
                      </a:lnTo>
                      <a:lnTo>
                        <a:pt x="44" y="352"/>
                      </a:lnTo>
                      <a:lnTo>
                        <a:pt x="36" y="32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" name="Freeform 220"/>
                <p:cNvSpPr>
                  <a:spLocks/>
                </p:cNvSpPr>
                <p:nvPr/>
              </p:nvSpPr>
              <p:spPr bwMode="auto">
                <a:xfrm>
                  <a:off x="9442450" y="3968750"/>
                  <a:ext cx="927100" cy="850900"/>
                </a:xfrm>
                <a:custGeom>
                  <a:avLst/>
                  <a:gdLst>
                    <a:gd name="T0" fmla="*/ 316 w 584"/>
                    <a:gd name="T1" fmla="*/ 530 h 536"/>
                    <a:gd name="T2" fmla="*/ 344 w 584"/>
                    <a:gd name="T3" fmla="*/ 448 h 536"/>
                    <a:gd name="T4" fmla="*/ 344 w 584"/>
                    <a:gd name="T5" fmla="*/ 392 h 536"/>
                    <a:gd name="T6" fmla="*/ 388 w 584"/>
                    <a:gd name="T7" fmla="*/ 324 h 536"/>
                    <a:gd name="T8" fmla="*/ 448 w 584"/>
                    <a:gd name="T9" fmla="*/ 310 h 536"/>
                    <a:gd name="T10" fmla="*/ 502 w 584"/>
                    <a:gd name="T11" fmla="*/ 282 h 536"/>
                    <a:gd name="T12" fmla="*/ 550 w 584"/>
                    <a:gd name="T13" fmla="*/ 264 h 536"/>
                    <a:gd name="T14" fmla="*/ 584 w 584"/>
                    <a:gd name="T15" fmla="*/ 178 h 536"/>
                    <a:gd name="T16" fmla="*/ 538 w 584"/>
                    <a:gd name="T17" fmla="*/ 156 h 536"/>
                    <a:gd name="T18" fmla="*/ 528 w 584"/>
                    <a:gd name="T19" fmla="*/ 110 h 536"/>
                    <a:gd name="T20" fmla="*/ 472 w 584"/>
                    <a:gd name="T21" fmla="*/ 74 h 536"/>
                    <a:gd name="T22" fmla="*/ 468 w 584"/>
                    <a:gd name="T23" fmla="*/ 38 h 536"/>
                    <a:gd name="T24" fmla="*/ 424 w 584"/>
                    <a:gd name="T25" fmla="*/ 56 h 536"/>
                    <a:gd name="T26" fmla="*/ 382 w 584"/>
                    <a:gd name="T27" fmla="*/ 56 h 536"/>
                    <a:gd name="T28" fmla="*/ 334 w 584"/>
                    <a:gd name="T29" fmla="*/ 22 h 536"/>
                    <a:gd name="T30" fmla="*/ 270 w 584"/>
                    <a:gd name="T31" fmla="*/ 8 h 536"/>
                    <a:gd name="T32" fmla="*/ 206 w 584"/>
                    <a:gd name="T33" fmla="*/ 34 h 536"/>
                    <a:gd name="T34" fmla="*/ 166 w 584"/>
                    <a:gd name="T35" fmla="*/ 0 h 536"/>
                    <a:gd name="T36" fmla="*/ 120 w 584"/>
                    <a:gd name="T37" fmla="*/ 0 h 536"/>
                    <a:gd name="T38" fmla="*/ 88 w 584"/>
                    <a:gd name="T39" fmla="*/ 32 h 536"/>
                    <a:gd name="T40" fmla="*/ 54 w 584"/>
                    <a:gd name="T41" fmla="*/ 22 h 536"/>
                    <a:gd name="T42" fmla="*/ 0 w 584"/>
                    <a:gd name="T43" fmla="*/ 58 h 536"/>
                    <a:gd name="T44" fmla="*/ 0 w 584"/>
                    <a:gd name="T45" fmla="*/ 114 h 536"/>
                    <a:gd name="T46" fmla="*/ 18 w 584"/>
                    <a:gd name="T47" fmla="*/ 150 h 536"/>
                    <a:gd name="T48" fmla="*/ 52 w 584"/>
                    <a:gd name="T49" fmla="*/ 158 h 536"/>
                    <a:gd name="T50" fmla="*/ 62 w 584"/>
                    <a:gd name="T51" fmla="*/ 212 h 536"/>
                    <a:gd name="T52" fmla="*/ 22 w 584"/>
                    <a:gd name="T53" fmla="*/ 262 h 536"/>
                    <a:gd name="T54" fmla="*/ 56 w 584"/>
                    <a:gd name="T55" fmla="*/ 294 h 536"/>
                    <a:gd name="T56" fmla="*/ 80 w 584"/>
                    <a:gd name="T57" fmla="*/ 294 h 536"/>
                    <a:gd name="T58" fmla="*/ 98 w 584"/>
                    <a:gd name="T59" fmla="*/ 314 h 536"/>
                    <a:gd name="T60" fmla="*/ 118 w 584"/>
                    <a:gd name="T61" fmla="*/ 370 h 536"/>
                    <a:gd name="T62" fmla="*/ 146 w 584"/>
                    <a:gd name="T63" fmla="*/ 376 h 536"/>
                    <a:gd name="T64" fmla="*/ 136 w 584"/>
                    <a:gd name="T65" fmla="*/ 408 h 536"/>
                    <a:gd name="T66" fmla="*/ 154 w 584"/>
                    <a:gd name="T67" fmla="*/ 440 h 536"/>
                    <a:gd name="T68" fmla="*/ 192 w 584"/>
                    <a:gd name="T69" fmla="*/ 458 h 536"/>
                    <a:gd name="T70" fmla="*/ 220 w 584"/>
                    <a:gd name="T71" fmla="*/ 512 h 536"/>
                    <a:gd name="T72" fmla="*/ 252 w 584"/>
                    <a:gd name="T73" fmla="*/ 508 h 536"/>
                    <a:gd name="T74" fmla="*/ 284 w 584"/>
                    <a:gd name="T75" fmla="*/ 536 h 536"/>
                    <a:gd name="T76" fmla="*/ 316 w 584"/>
                    <a:gd name="T77" fmla="*/ 53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4" h="536">
                      <a:moveTo>
                        <a:pt x="316" y="530"/>
                      </a:moveTo>
                      <a:lnTo>
                        <a:pt x="344" y="448"/>
                      </a:lnTo>
                      <a:lnTo>
                        <a:pt x="344" y="392"/>
                      </a:lnTo>
                      <a:lnTo>
                        <a:pt x="388" y="324"/>
                      </a:lnTo>
                      <a:lnTo>
                        <a:pt x="448" y="310"/>
                      </a:lnTo>
                      <a:lnTo>
                        <a:pt x="502" y="282"/>
                      </a:lnTo>
                      <a:lnTo>
                        <a:pt x="550" y="264"/>
                      </a:lnTo>
                      <a:lnTo>
                        <a:pt x="584" y="178"/>
                      </a:lnTo>
                      <a:lnTo>
                        <a:pt x="538" y="156"/>
                      </a:lnTo>
                      <a:lnTo>
                        <a:pt x="528" y="110"/>
                      </a:lnTo>
                      <a:lnTo>
                        <a:pt x="472" y="74"/>
                      </a:lnTo>
                      <a:lnTo>
                        <a:pt x="468" y="38"/>
                      </a:lnTo>
                      <a:lnTo>
                        <a:pt x="424" y="56"/>
                      </a:lnTo>
                      <a:lnTo>
                        <a:pt x="382" y="56"/>
                      </a:lnTo>
                      <a:lnTo>
                        <a:pt x="334" y="22"/>
                      </a:lnTo>
                      <a:lnTo>
                        <a:pt x="270" y="8"/>
                      </a:lnTo>
                      <a:lnTo>
                        <a:pt x="206" y="34"/>
                      </a:lnTo>
                      <a:lnTo>
                        <a:pt x="166" y="0"/>
                      </a:lnTo>
                      <a:lnTo>
                        <a:pt x="120" y="0"/>
                      </a:lnTo>
                      <a:lnTo>
                        <a:pt x="88" y="32"/>
                      </a:lnTo>
                      <a:lnTo>
                        <a:pt x="54" y="22"/>
                      </a:lnTo>
                      <a:lnTo>
                        <a:pt x="0" y="58"/>
                      </a:lnTo>
                      <a:lnTo>
                        <a:pt x="0" y="114"/>
                      </a:lnTo>
                      <a:lnTo>
                        <a:pt x="18" y="150"/>
                      </a:lnTo>
                      <a:lnTo>
                        <a:pt x="52" y="158"/>
                      </a:lnTo>
                      <a:lnTo>
                        <a:pt x="62" y="212"/>
                      </a:lnTo>
                      <a:lnTo>
                        <a:pt x="22" y="262"/>
                      </a:lnTo>
                      <a:lnTo>
                        <a:pt x="56" y="294"/>
                      </a:lnTo>
                      <a:lnTo>
                        <a:pt x="80" y="294"/>
                      </a:lnTo>
                      <a:lnTo>
                        <a:pt x="98" y="314"/>
                      </a:lnTo>
                      <a:lnTo>
                        <a:pt x="118" y="370"/>
                      </a:lnTo>
                      <a:lnTo>
                        <a:pt x="146" y="376"/>
                      </a:lnTo>
                      <a:lnTo>
                        <a:pt x="136" y="408"/>
                      </a:lnTo>
                      <a:lnTo>
                        <a:pt x="154" y="440"/>
                      </a:lnTo>
                      <a:lnTo>
                        <a:pt x="192" y="458"/>
                      </a:lnTo>
                      <a:lnTo>
                        <a:pt x="220" y="512"/>
                      </a:lnTo>
                      <a:lnTo>
                        <a:pt x="252" y="508"/>
                      </a:lnTo>
                      <a:lnTo>
                        <a:pt x="284" y="536"/>
                      </a:lnTo>
                      <a:lnTo>
                        <a:pt x="316" y="53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" name="Freeform 221"/>
                <p:cNvSpPr>
                  <a:spLocks/>
                </p:cNvSpPr>
                <p:nvPr/>
              </p:nvSpPr>
              <p:spPr bwMode="auto">
                <a:xfrm>
                  <a:off x="6918325" y="2492375"/>
                  <a:ext cx="1143000" cy="904875"/>
                </a:xfrm>
                <a:custGeom>
                  <a:avLst/>
                  <a:gdLst>
                    <a:gd name="T0" fmla="*/ 600 w 720"/>
                    <a:gd name="T1" fmla="*/ 506 h 570"/>
                    <a:gd name="T2" fmla="*/ 644 w 720"/>
                    <a:gd name="T3" fmla="*/ 476 h 570"/>
                    <a:gd name="T4" fmla="*/ 624 w 720"/>
                    <a:gd name="T5" fmla="*/ 456 h 570"/>
                    <a:gd name="T6" fmla="*/ 616 w 720"/>
                    <a:gd name="T7" fmla="*/ 398 h 570"/>
                    <a:gd name="T8" fmla="*/ 596 w 720"/>
                    <a:gd name="T9" fmla="*/ 352 h 570"/>
                    <a:gd name="T10" fmla="*/ 596 w 720"/>
                    <a:gd name="T11" fmla="*/ 306 h 570"/>
                    <a:gd name="T12" fmla="*/ 676 w 720"/>
                    <a:gd name="T13" fmla="*/ 240 h 570"/>
                    <a:gd name="T14" fmla="*/ 656 w 720"/>
                    <a:gd name="T15" fmla="*/ 208 h 570"/>
                    <a:gd name="T16" fmla="*/ 668 w 720"/>
                    <a:gd name="T17" fmla="*/ 138 h 570"/>
                    <a:gd name="T18" fmla="*/ 706 w 720"/>
                    <a:gd name="T19" fmla="*/ 66 h 570"/>
                    <a:gd name="T20" fmla="*/ 720 w 720"/>
                    <a:gd name="T21" fmla="*/ 0 h 570"/>
                    <a:gd name="T22" fmla="*/ 646 w 720"/>
                    <a:gd name="T23" fmla="*/ 26 h 570"/>
                    <a:gd name="T24" fmla="*/ 648 w 720"/>
                    <a:gd name="T25" fmla="*/ 78 h 570"/>
                    <a:gd name="T26" fmla="*/ 618 w 720"/>
                    <a:gd name="T27" fmla="*/ 108 h 570"/>
                    <a:gd name="T28" fmla="*/ 562 w 720"/>
                    <a:gd name="T29" fmla="*/ 164 h 570"/>
                    <a:gd name="T30" fmla="*/ 462 w 720"/>
                    <a:gd name="T31" fmla="*/ 108 h 570"/>
                    <a:gd name="T32" fmla="*/ 396 w 720"/>
                    <a:gd name="T33" fmla="*/ 78 h 570"/>
                    <a:gd name="T34" fmla="*/ 364 w 720"/>
                    <a:gd name="T35" fmla="*/ 78 h 570"/>
                    <a:gd name="T36" fmla="*/ 364 w 720"/>
                    <a:gd name="T37" fmla="*/ 122 h 570"/>
                    <a:gd name="T38" fmla="*/ 284 w 720"/>
                    <a:gd name="T39" fmla="*/ 144 h 570"/>
                    <a:gd name="T40" fmla="*/ 242 w 720"/>
                    <a:gd name="T41" fmla="*/ 186 h 570"/>
                    <a:gd name="T42" fmla="*/ 228 w 720"/>
                    <a:gd name="T43" fmla="*/ 244 h 570"/>
                    <a:gd name="T44" fmla="*/ 152 w 720"/>
                    <a:gd name="T45" fmla="*/ 244 h 570"/>
                    <a:gd name="T46" fmla="*/ 100 w 720"/>
                    <a:gd name="T47" fmla="*/ 258 h 570"/>
                    <a:gd name="T48" fmla="*/ 66 w 720"/>
                    <a:gd name="T49" fmla="*/ 224 h 570"/>
                    <a:gd name="T50" fmla="*/ 20 w 720"/>
                    <a:gd name="T51" fmla="*/ 284 h 570"/>
                    <a:gd name="T52" fmla="*/ 6 w 720"/>
                    <a:gd name="T53" fmla="*/ 344 h 570"/>
                    <a:gd name="T54" fmla="*/ 6 w 720"/>
                    <a:gd name="T55" fmla="*/ 386 h 570"/>
                    <a:gd name="T56" fmla="*/ 0 w 720"/>
                    <a:gd name="T57" fmla="*/ 424 h 570"/>
                    <a:gd name="T58" fmla="*/ 26 w 720"/>
                    <a:gd name="T59" fmla="*/ 440 h 570"/>
                    <a:gd name="T60" fmla="*/ 28 w 720"/>
                    <a:gd name="T61" fmla="*/ 480 h 570"/>
                    <a:gd name="T62" fmla="*/ 68 w 720"/>
                    <a:gd name="T63" fmla="*/ 494 h 570"/>
                    <a:gd name="T64" fmla="*/ 122 w 720"/>
                    <a:gd name="T65" fmla="*/ 460 h 570"/>
                    <a:gd name="T66" fmla="*/ 128 w 720"/>
                    <a:gd name="T67" fmla="*/ 412 h 570"/>
                    <a:gd name="T68" fmla="*/ 162 w 720"/>
                    <a:gd name="T69" fmla="*/ 418 h 570"/>
                    <a:gd name="T70" fmla="*/ 188 w 720"/>
                    <a:gd name="T71" fmla="*/ 444 h 570"/>
                    <a:gd name="T72" fmla="*/ 228 w 720"/>
                    <a:gd name="T73" fmla="*/ 444 h 570"/>
                    <a:gd name="T74" fmla="*/ 248 w 720"/>
                    <a:gd name="T75" fmla="*/ 474 h 570"/>
                    <a:gd name="T76" fmla="*/ 310 w 720"/>
                    <a:gd name="T77" fmla="*/ 478 h 570"/>
                    <a:gd name="T78" fmla="*/ 332 w 720"/>
                    <a:gd name="T79" fmla="*/ 514 h 570"/>
                    <a:gd name="T80" fmla="*/ 416 w 720"/>
                    <a:gd name="T81" fmla="*/ 516 h 570"/>
                    <a:gd name="T82" fmla="*/ 430 w 720"/>
                    <a:gd name="T83" fmla="*/ 562 h 570"/>
                    <a:gd name="T84" fmla="*/ 460 w 720"/>
                    <a:gd name="T85" fmla="*/ 570 h 570"/>
                    <a:gd name="T86" fmla="*/ 500 w 720"/>
                    <a:gd name="T87" fmla="*/ 504 h 570"/>
                    <a:gd name="T88" fmla="*/ 536 w 720"/>
                    <a:gd name="T89" fmla="*/ 512 h 570"/>
                    <a:gd name="T90" fmla="*/ 600 w 720"/>
                    <a:gd name="T91" fmla="*/ 506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20" h="570">
                      <a:moveTo>
                        <a:pt x="600" y="506"/>
                      </a:moveTo>
                      <a:lnTo>
                        <a:pt x="644" y="476"/>
                      </a:lnTo>
                      <a:lnTo>
                        <a:pt x="624" y="456"/>
                      </a:lnTo>
                      <a:lnTo>
                        <a:pt x="616" y="398"/>
                      </a:lnTo>
                      <a:lnTo>
                        <a:pt x="596" y="352"/>
                      </a:lnTo>
                      <a:lnTo>
                        <a:pt x="596" y="306"/>
                      </a:lnTo>
                      <a:lnTo>
                        <a:pt x="676" y="240"/>
                      </a:lnTo>
                      <a:lnTo>
                        <a:pt x="656" y="208"/>
                      </a:lnTo>
                      <a:lnTo>
                        <a:pt x="668" y="138"/>
                      </a:lnTo>
                      <a:lnTo>
                        <a:pt x="706" y="66"/>
                      </a:lnTo>
                      <a:lnTo>
                        <a:pt x="720" y="0"/>
                      </a:lnTo>
                      <a:lnTo>
                        <a:pt x="646" y="26"/>
                      </a:lnTo>
                      <a:lnTo>
                        <a:pt x="648" y="78"/>
                      </a:lnTo>
                      <a:lnTo>
                        <a:pt x="618" y="108"/>
                      </a:lnTo>
                      <a:lnTo>
                        <a:pt x="562" y="164"/>
                      </a:lnTo>
                      <a:lnTo>
                        <a:pt x="462" y="108"/>
                      </a:lnTo>
                      <a:lnTo>
                        <a:pt x="396" y="78"/>
                      </a:lnTo>
                      <a:lnTo>
                        <a:pt x="364" y="78"/>
                      </a:lnTo>
                      <a:lnTo>
                        <a:pt x="364" y="122"/>
                      </a:lnTo>
                      <a:lnTo>
                        <a:pt x="284" y="144"/>
                      </a:lnTo>
                      <a:lnTo>
                        <a:pt x="242" y="186"/>
                      </a:lnTo>
                      <a:lnTo>
                        <a:pt x="228" y="244"/>
                      </a:lnTo>
                      <a:lnTo>
                        <a:pt x="152" y="244"/>
                      </a:lnTo>
                      <a:lnTo>
                        <a:pt x="100" y="258"/>
                      </a:lnTo>
                      <a:lnTo>
                        <a:pt x="66" y="224"/>
                      </a:lnTo>
                      <a:lnTo>
                        <a:pt x="20" y="284"/>
                      </a:lnTo>
                      <a:lnTo>
                        <a:pt x="6" y="344"/>
                      </a:lnTo>
                      <a:lnTo>
                        <a:pt x="6" y="386"/>
                      </a:lnTo>
                      <a:lnTo>
                        <a:pt x="0" y="424"/>
                      </a:lnTo>
                      <a:lnTo>
                        <a:pt x="26" y="440"/>
                      </a:lnTo>
                      <a:lnTo>
                        <a:pt x="28" y="480"/>
                      </a:lnTo>
                      <a:lnTo>
                        <a:pt x="68" y="494"/>
                      </a:lnTo>
                      <a:lnTo>
                        <a:pt x="122" y="460"/>
                      </a:lnTo>
                      <a:lnTo>
                        <a:pt x="128" y="412"/>
                      </a:lnTo>
                      <a:lnTo>
                        <a:pt x="162" y="418"/>
                      </a:lnTo>
                      <a:lnTo>
                        <a:pt x="188" y="444"/>
                      </a:lnTo>
                      <a:lnTo>
                        <a:pt x="228" y="444"/>
                      </a:lnTo>
                      <a:lnTo>
                        <a:pt x="248" y="474"/>
                      </a:lnTo>
                      <a:lnTo>
                        <a:pt x="310" y="478"/>
                      </a:lnTo>
                      <a:lnTo>
                        <a:pt x="332" y="514"/>
                      </a:lnTo>
                      <a:lnTo>
                        <a:pt x="416" y="516"/>
                      </a:lnTo>
                      <a:lnTo>
                        <a:pt x="430" y="562"/>
                      </a:lnTo>
                      <a:lnTo>
                        <a:pt x="460" y="570"/>
                      </a:lnTo>
                      <a:lnTo>
                        <a:pt x="500" y="504"/>
                      </a:lnTo>
                      <a:lnTo>
                        <a:pt x="536" y="512"/>
                      </a:lnTo>
                      <a:lnTo>
                        <a:pt x="600" y="50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" name="Freeform 222"/>
                <p:cNvSpPr>
                  <a:spLocks/>
                </p:cNvSpPr>
                <p:nvPr/>
              </p:nvSpPr>
              <p:spPr bwMode="auto">
                <a:xfrm>
                  <a:off x="3784600" y="1139825"/>
                  <a:ext cx="492125" cy="571500"/>
                </a:xfrm>
                <a:custGeom>
                  <a:avLst/>
                  <a:gdLst>
                    <a:gd name="T0" fmla="*/ 0 w 310"/>
                    <a:gd name="T1" fmla="*/ 106 h 360"/>
                    <a:gd name="T2" fmla="*/ 26 w 310"/>
                    <a:gd name="T3" fmla="*/ 140 h 360"/>
                    <a:gd name="T4" fmla="*/ 10 w 310"/>
                    <a:gd name="T5" fmla="*/ 194 h 360"/>
                    <a:gd name="T6" fmla="*/ 26 w 310"/>
                    <a:gd name="T7" fmla="*/ 224 h 360"/>
                    <a:gd name="T8" fmla="*/ 24 w 310"/>
                    <a:gd name="T9" fmla="*/ 278 h 360"/>
                    <a:gd name="T10" fmla="*/ 48 w 310"/>
                    <a:gd name="T11" fmla="*/ 322 h 360"/>
                    <a:gd name="T12" fmla="*/ 86 w 310"/>
                    <a:gd name="T13" fmla="*/ 338 h 360"/>
                    <a:gd name="T14" fmla="*/ 86 w 310"/>
                    <a:gd name="T15" fmla="*/ 360 h 360"/>
                    <a:gd name="T16" fmla="*/ 122 w 310"/>
                    <a:gd name="T17" fmla="*/ 344 h 360"/>
                    <a:gd name="T18" fmla="*/ 190 w 310"/>
                    <a:gd name="T19" fmla="*/ 346 h 360"/>
                    <a:gd name="T20" fmla="*/ 238 w 310"/>
                    <a:gd name="T21" fmla="*/ 322 h 360"/>
                    <a:gd name="T22" fmla="*/ 268 w 310"/>
                    <a:gd name="T23" fmla="*/ 288 h 360"/>
                    <a:gd name="T24" fmla="*/ 300 w 310"/>
                    <a:gd name="T25" fmla="*/ 286 h 360"/>
                    <a:gd name="T26" fmla="*/ 310 w 310"/>
                    <a:gd name="T27" fmla="*/ 232 h 360"/>
                    <a:gd name="T28" fmla="*/ 278 w 310"/>
                    <a:gd name="T29" fmla="*/ 206 h 360"/>
                    <a:gd name="T30" fmla="*/ 226 w 310"/>
                    <a:gd name="T31" fmla="*/ 146 h 360"/>
                    <a:gd name="T32" fmla="*/ 196 w 310"/>
                    <a:gd name="T33" fmla="*/ 136 h 360"/>
                    <a:gd name="T34" fmla="*/ 182 w 310"/>
                    <a:gd name="T35" fmla="*/ 112 h 360"/>
                    <a:gd name="T36" fmla="*/ 158 w 310"/>
                    <a:gd name="T37" fmla="*/ 78 h 360"/>
                    <a:gd name="T38" fmla="*/ 132 w 310"/>
                    <a:gd name="T39" fmla="*/ 28 h 360"/>
                    <a:gd name="T40" fmla="*/ 86 w 310"/>
                    <a:gd name="T41" fmla="*/ 0 h 360"/>
                    <a:gd name="T42" fmla="*/ 50 w 310"/>
                    <a:gd name="T43" fmla="*/ 36 h 360"/>
                    <a:gd name="T44" fmla="*/ 0 w 310"/>
                    <a:gd name="T45" fmla="*/ 44 h 360"/>
                    <a:gd name="T46" fmla="*/ 0 w 310"/>
                    <a:gd name="T47" fmla="*/ 106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10" h="360">
                      <a:moveTo>
                        <a:pt x="0" y="106"/>
                      </a:moveTo>
                      <a:lnTo>
                        <a:pt x="26" y="140"/>
                      </a:lnTo>
                      <a:lnTo>
                        <a:pt x="10" y="194"/>
                      </a:lnTo>
                      <a:lnTo>
                        <a:pt x="26" y="224"/>
                      </a:lnTo>
                      <a:lnTo>
                        <a:pt x="24" y="278"/>
                      </a:lnTo>
                      <a:lnTo>
                        <a:pt x="48" y="322"/>
                      </a:lnTo>
                      <a:lnTo>
                        <a:pt x="86" y="338"/>
                      </a:lnTo>
                      <a:lnTo>
                        <a:pt x="86" y="360"/>
                      </a:lnTo>
                      <a:lnTo>
                        <a:pt x="122" y="344"/>
                      </a:lnTo>
                      <a:lnTo>
                        <a:pt x="190" y="346"/>
                      </a:lnTo>
                      <a:lnTo>
                        <a:pt x="238" y="322"/>
                      </a:lnTo>
                      <a:lnTo>
                        <a:pt x="268" y="288"/>
                      </a:lnTo>
                      <a:lnTo>
                        <a:pt x="300" y="286"/>
                      </a:lnTo>
                      <a:lnTo>
                        <a:pt x="310" y="232"/>
                      </a:lnTo>
                      <a:lnTo>
                        <a:pt x="278" y="206"/>
                      </a:lnTo>
                      <a:lnTo>
                        <a:pt x="226" y="146"/>
                      </a:lnTo>
                      <a:lnTo>
                        <a:pt x="196" y="136"/>
                      </a:lnTo>
                      <a:lnTo>
                        <a:pt x="182" y="112"/>
                      </a:lnTo>
                      <a:lnTo>
                        <a:pt x="158" y="78"/>
                      </a:lnTo>
                      <a:lnTo>
                        <a:pt x="132" y="28"/>
                      </a:lnTo>
                      <a:lnTo>
                        <a:pt x="86" y="0"/>
                      </a:lnTo>
                      <a:lnTo>
                        <a:pt x="50" y="36"/>
                      </a:lnTo>
                      <a:lnTo>
                        <a:pt x="0" y="44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" name="Freeform 223"/>
                <p:cNvSpPr>
                  <a:spLocks/>
                </p:cNvSpPr>
                <p:nvPr/>
              </p:nvSpPr>
              <p:spPr bwMode="auto">
                <a:xfrm>
                  <a:off x="8620125" y="4765675"/>
                  <a:ext cx="1073150" cy="720725"/>
                </a:xfrm>
                <a:custGeom>
                  <a:avLst/>
                  <a:gdLst>
                    <a:gd name="T0" fmla="*/ 180 w 676"/>
                    <a:gd name="T1" fmla="*/ 0 h 454"/>
                    <a:gd name="T2" fmla="*/ 130 w 676"/>
                    <a:gd name="T3" fmla="*/ 8 h 454"/>
                    <a:gd name="T4" fmla="*/ 78 w 676"/>
                    <a:gd name="T5" fmla="*/ 38 h 454"/>
                    <a:gd name="T6" fmla="*/ 24 w 676"/>
                    <a:gd name="T7" fmla="*/ 84 h 454"/>
                    <a:gd name="T8" fmla="*/ 32 w 676"/>
                    <a:gd name="T9" fmla="*/ 128 h 454"/>
                    <a:gd name="T10" fmla="*/ 0 w 676"/>
                    <a:gd name="T11" fmla="*/ 144 h 454"/>
                    <a:gd name="T12" fmla="*/ 24 w 676"/>
                    <a:gd name="T13" fmla="*/ 170 h 454"/>
                    <a:gd name="T14" fmla="*/ 18 w 676"/>
                    <a:gd name="T15" fmla="*/ 216 h 454"/>
                    <a:gd name="T16" fmla="*/ 68 w 676"/>
                    <a:gd name="T17" fmla="*/ 244 h 454"/>
                    <a:gd name="T18" fmla="*/ 134 w 676"/>
                    <a:gd name="T19" fmla="*/ 252 h 454"/>
                    <a:gd name="T20" fmla="*/ 132 w 676"/>
                    <a:gd name="T21" fmla="*/ 298 h 454"/>
                    <a:gd name="T22" fmla="*/ 174 w 676"/>
                    <a:gd name="T23" fmla="*/ 296 h 454"/>
                    <a:gd name="T24" fmla="*/ 218 w 676"/>
                    <a:gd name="T25" fmla="*/ 336 h 454"/>
                    <a:gd name="T26" fmla="*/ 270 w 676"/>
                    <a:gd name="T27" fmla="*/ 316 h 454"/>
                    <a:gd name="T28" fmla="*/ 316 w 676"/>
                    <a:gd name="T29" fmla="*/ 344 h 454"/>
                    <a:gd name="T30" fmla="*/ 318 w 676"/>
                    <a:gd name="T31" fmla="*/ 376 h 454"/>
                    <a:gd name="T32" fmla="*/ 368 w 676"/>
                    <a:gd name="T33" fmla="*/ 388 h 454"/>
                    <a:gd name="T34" fmla="*/ 398 w 676"/>
                    <a:gd name="T35" fmla="*/ 432 h 454"/>
                    <a:gd name="T36" fmla="*/ 416 w 676"/>
                    <a:gd name="T37" fmla="*/ 454 h 454"/>
                    <a:gd name="T38" fmla="*/ 454 w 676"/>
                    <a:gd name="T39" fmla="*/ 454 h 454"/>
                    <a:gd name="T40" fmla="*/ 510 w 676"/>
                    <a:gd name="T41" fmla="*/ 418 h 454"/>
                    <a:gd name="T42" fmla="*/ 550 w 676"/>
                    <a:gd name="T43" fmla="*/ 350 h 454"/>
                    <a:gd name="T44" fmla="*/ 630 w 676"/>
                    <a:gd name="T45" fmla="*/ 346 h 454"/>
                    <a:gd name="T46" fmla="*/ 644 w 676"/>
                    <a:gd name="T47" fmla="*/ 240 h 454"/>
                    <a:gd name="T48" fmla="*/ 676 w 676"/>
                    <a:gd name="T49" fmla="*/ 208 h 454"/>
                    <a:gd name="T50" fmla="*/ 630 w 676"/>
                    <a:gd name="T51" fmla="*/ 198 h 454"/>
                    <a:gd name="T52" fmla="*/ 626 w 676"/>
                    <a:gd name="T53" fmla="*/ 166 h 454"/>
                    <a:gd name="T54" fmla="*/ 600 w 676"/>
                    <a:gd name="T55" fmla="*/ 174 h 454"/>
                    <a:gd name="T56" fmla="*/ 540 w 676"/>
                    <a:gd name="T57" fmla="*/ 138 h 454"/>
                    <a:gd name="T58" fmla="*/ 498 w 676"/>
                    <a:gd name="T59" fmla="*/ 154 h 454"/>
                    <a:gd name="T60" fmla="*/ 454 w 676"/>
                    <a:gd name="T61" fmla="*/ 178 h 454"/>
                    <a:gd name="T62" fmla="*/ 432 w 676"/>
                    <a:gd name="T63" fmla="*/ 134 h 454"/>
                    <a:gd name="T64" fmla="*/ 404 w 676"/>
                    <a:gd name="T65" fmla="*/ 128 h 454"/>
                    <a:gd name="T66" fmla="*/ 386 w 676"/>
                    <a:gd name="T67" fmla="*/ 92 h 454"/>
                    <a:gd name="T68" fmla="*/ 408 w 676"/>
                    <a:gd name="T69" fmla="*/ 66 h 454"/>
                    <a:gd name="T70" fmla="*/ 404 w 676"/>
                    <a:gd name="T71" fmla="*/ 34 h 454"/>
                    <a:gd name="T72" fmla="*/ 334 w 676"/>
                    <a:gd name="T73" fmla="*/ 48 h 454"/>
                    <a:gd name="T74" fmla="*/ 284 w 676"/>
                    <a:gd name="T75" fmla="*/ 60 h 454"/>
                    <a:gd name="T76" fmla="*/ 264 w 676"/>
                    <a:gd name="T77" fmla="*/ 86 h 454"/>
                    <a:gd name="T78" fmla="*/ 216 w 676"/>
                    <a:gd name="T79" fmla="*/ 34 h 454"/>
                    <a:gd name="T80" fmla="*/ 180 w 676"/>
                    <a:gd name="T81" fmla="*/ 0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76" h="454">
                      <a:moveTo>
                        <a:pt x="180" y="0"/>
                      </a:moveTo>
                      <a:lnTo>
                        <a:pt x="130" y="8"/>
                      </a:lnTo>
                      <a:lnTo>
                        <a:pt x="78" y="38"/>
                      </a:lnTo>
                      <a:lnTo>
                        <a:pt x="24" y="84"/>
                      </a:lnTo>
                      <a:lnTo>
                        <a:pt x="32" y="128"/>
                      </a:lnTo>
                      <a:lnTo>
                        <a:pt x="0" y="144"/>
                      </a:lnTo>
                      <a:lnTo>
                        <a:pt x="24" y="170"/>
                      </a:lnTo>
                      <a:lnTo>
                        <a:pt x="18" y="216"/>
                      </a:lnTo>
                      <a:lnTo>
                        <a:pt x="68" y="244"/>
                      </a:lnTo>
                      <a:lnTo>
                        <a:pt x="134" y="252"/>
                      </a:lnTo>
                      <a:lnTo>
                        <a:pt x="132" y="298"/>
                      </a:lnTo>
                      <a:lnTo>
                        <a:pt x="174" y="296"/>
                      </a:lnTo>
                      <a:lnTo>
                        <a:pt x="218" y="336"/>
                      </a:lnTo>
                      <a:lnTo>
                        <a:pt x="270" y="316"/>
                      </a:lnTo>
                      <a:lnTo>
                        <a:pt x="316" y="344"/>
                      </a:lnTo>
                      <a:lnTo>
                        <a:pt x="318" y="376"/>
                      </a:lnTo>
                      <a:lnTo>
                        <a:pt x="368" y="388"/>
                      </a:lnTo>
                      <a:lnTo>
                        <a:pt x="398" y="432"/>
                      </a:lnTo>
                      <a:lnTo>
                        <a:pt x="416" y="454"/>
                      </a:lnTo>
                      <a:lnTo>
                        <a:pt x="454" y="454"/>
                      </a:lnTo>
                      <a:lnTo>
                        <a:pt x="510" y="418"/>
                      </a:lnTo>
                      <a:lnTo>
                        <a:pt x="550" y="350"/>
                      </a:lnTo>
                      <a:lnTo>
                        <a:pt x="630" y="346"/>
                      </a:lnTo>
                      <a:lnTo>
                        <a:pt x="644" y="240"/>
                      </a:lnTo>
                      <a:lnTo>
                        <a:pt x="676" y="208"/>
                      </a:lnTo>
                      <a:lnTo>
                        <a:pt x="630" y="198"/>
                      </a:lnTo>
                      <a:lnTo>
                        <a:pt x="626" y="166"/>
                      </a:lnTo>
                      <a:lnTo>
                        <a:pt x="600" y="174"/>
                      </a:lnTo>
                      <a:lnTo>
                        <a:pt x="540" y="138"/>
                      </a:lnTo>
                      <a:lnTo>
                        <a:pt x="498" y="154"/>
                      </a:lnTo>
                      <a:lnTo>
                        <a:pt x="454" y="178"/>
                      </a:lnTo>
                      <a:lnTo>
                        <a:pt x="432" y="134"/>
                      </a:lnTo>
                      <a:lnTo>
                        <a:pt x="404" y="128"/>
                      </a:lnTo>
                      <a:lnTo>
                        <a:pt x="386" y="92"/>
                      </a:lnTo>
                      <a:lnTo>
                        <a:pt x="408" y="66"/>
                      </a:lnTo>
                      <a:lnTo>
                        <a:pt x="404" y="34"/>
                      </a:lnTo>
                      <a:lnTo>
                        <a:pt x="334" y="48"/>
                      </a:lnTo>
                      <a:lnTo>
                        <a:pt x="284" y="60"/>
                      </a:lnTo>
                      <a:lnTo>
                        <a:pt x="264" y="86"/>
                      </a:lnTo>
                      <a:lnTo>
                        <a:pt x="216" y="34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" name="Freeform 224"/>
                <p:cNvSpPr>
                  <a:spLocks/>
                </p:cNvSpPr>
                <p:nvPr/>
              </p:nvSpPr>
              <p:spPr bwMode="auto">
                <a:xfrm>
                  <a:off x="6099175" y="1238250"/>
                  <a:ext cx="889000" cy="987425"/>
                </a:xfrm>
                <a:custGeom>
                  <a:avLst/>
                  <a:gdLst>
                    <a:gd name="T0" fmla="*/ 98 w 560"/>
                    <a:gd name="T1" fmla="*/ 364 h 622"/>
                    <a:gd name="T2" fmla="*/ 92 w 560"/>
                    <a:gd name="T3" fmla="*/ 404 h 622"/>
                    <a:gd name="T4" fmla="*/ 132 w 560"/>
                    <a:gd name="T5" fmla="*/ 426 h 622"/>
                    <a:gd name="T6" fmla="*/ 124 w 560"/>
                    <a:gd name="T7" fmla="*/ 468 h 622"/>
                    <a:gd name="T8" fmla="*/ 156 w 560"/>
                    <a:gd name="T9" fmla="*/ 486 h 622"/>
                    <a:gd name="T10" fmla="*/ 168 w 560"/>
                    <a:gd name="T11" fmla="*/ 518 h 622"/>
                    <a:gd name="T12" fmla="*/ 198 w 560"/>
                    <a:gd name="T13" fmla="*/ 542 h 622"/>
                    <a:gd name="T14" fmla="*/ 198 w 560"/>
                    <a:gd name="T15" fmla="*/ 588 h 622"/>
                    <a:gd name="T16" fmla="*/ 216 w 560"/>
                    <a:gd name="T17" fmla="*/ 622 h 622"/>
                    <a:gd name="T18" fmla="*/ 240 w 560"/>
                    <a:gd name="T19" fmla="*/ 610 h 622"/>
                    <a:gd name="T20" fmla="*/ 280 w 560"/>
                    <a:gd name="T21" fmla="*/ 602 h 622"/>
                    <a:gd name="T22" fmla="*/ 324 w 560"/>
                    <a:gd name="T23" fmla="*/ 580 h 622"/>
                    <a:gd name="T24" fmla="*/ 352 w 560"/>
                    <a:gd name="T25" fmla="*/ 540 h 622"/>
                    <a:gd name="T26" fmla="*/ 396 w 560"/>
                    <a:gd name="T27" fmla="*/ 546 h 622"/>
                    <a:gd name="T28" fmla="*/ 374 w 560"/>
                    <a:gd name="T29" fmla="*/ 502 h 622"/>
                    <a:gd name="T30" fmla="*/ 382 w 560"/>
                    <a:gd name="T31" fmla="*/ 450 h 622"/>
                    <a:gd name="T32" fmla="*/ 414 w 560"/>
                    <a:gd name="T33" fmla="*/ 426 h 622"/>
                    <a:gd name="T34" fmla="*/ 440 w 560"/>
                    <a:gd name="T35" fmla="*/ 442 h 622"/>
                    <a:gd name="T36" fmla="*/ 488 w 560"/>
                    <a:gd name="T37" fmla="*/ 428 h 622"/>
                    <a:gd name="T38" fmla="*/ 540 w 560"/>
                    <a:gd name="T39" fmla="*/ 398 h 622"/>
                    <a:gd name="T40" fmla="*/ 532 w 560"/>
                    <a:gd name="T41" fmla="*/ 346 h 622"/>
                    <a:gd name="T42" fmla="*/ 560 w 560"/>
                    <a:gd name="T43" fmla="*/ 306 h 622"/>
                    <a:gd name="T44" fmla="*/ 548 w 560"/>
                    <a:gd name="T45" fmla="*/ 260 h 622"/>
                    <a:gd name="T46" fmla="*/ 494 w 560"/>
                    <a:gd name="T47" fmla="*/ 198 h 622"/>
                    <a:gd name="T48" fmla="*/ 440 w 560"/>
                    <a:gd name="T49" fmla="*/ 236 h 622"/>
                    <a:gd name="T50" fmla="*/ 444 w 560"/>
                    <a:gd name="T51" fmla="*/ 196 h 622"/>
                    <a:gd name="T52" fmla="*/ 410 w 560"/>
                    <a:gd name="T53" fmla="*/ 130 h 622"/>
                    <a:gd name="T54" fmla="*/ 354 w 560"/>
                    <a:gd name="T55" fmla="*/ 152 h 622"/>
                    <a:gd name="T56" fmla="*/ 314 w 560"/>
                    <a:gd name="T57" fmla="*/ 152 h 622"/>
                    <a:gd name="T58" fmla="*/ 284 w 560"/>
                    <a:gd name="T59" fmla="*/ 84 h 622"/>
                    <a:gd name="T60" fmla="*/ 262 w 560"/>
                    <a:gd name="T61" fmla="*/ 36 h 622"/>
                    <a:gd name="T62" fmla="*/ 208 w 560"/>
                    <a:gd name="T63" fmla="*/ 66 h 622"/>
                    <a:gd name="T64" fmla="*/ 158 w 560"/>
                    <a:gd name="T65" fmla="*/ 58 h 622"/>
                    <a:gd name="T66" fmla="*/ 136 w 560"/>
                    <a:gd name="T67" fmla="*/ 36 h 622"/>
                    <a:gd name="T68" fmla="*/ 64 w 560"/>
                    <a:gd name="T69" fmla="*/ 4 h 622"/>
                    <a:gd name="T70" fmla="*/ 0 w 560"/>
                    <a:gd name="T71" fmla="*/ 0 h 622"/>
                    <a:gd name="T72" fmla="*/ 48 w 560"/>
                    <a:gd name="T73" fmla="*/ 54 h 622"/>
                    <a:gd name="T74" fmla="*/ 32 w 560"/>
                    <a:gd name="T75" fmla="*/ 118 h 622"/>
                    <a:gd name="T76" fmla="*/ 58 w 560"/>
                    <a:gd name="T77" fmla="*/ 180 h 622"/>
                    <a:gd name="T78" fmla="*/ 46 w 560"/>
                    <a:gd name="T79" fmla="*/ 212 h 622"/>
                    <a:gd name="T80" fmla="*/ 76 w 560"/>
                    <a:gd name="T81" fmla="*/ 242 h 622"/>
                    <a:gd name="T82" fmla="*/ 52 w 560"/>
                    <a:gd name="T83" fmla="*/ 290 h 622"/>
                    <a:gd name="T84" fmla="*/ 98 w 560"/>
                    <a:gd name="T85" fmla="*/ 336 h 622"/>
                    <a:gd name="T86" fmla="*/ 98 w 560"/>
                    <a:gd name="T87" fmla="*/ 364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60" h="622">
                      <a:moveTo>
                        <a:pt x="98" y="364"/>
                      </a:moveTo>
                      <a:lnTo>
                        <a:pt x="92" y="404"/>
                      </a:lnTo>
                      <a:lnTo>
                        <a:pt x="132" y="426"/>
                      </a:lnTo>
                      <a:lnTo>
                        <a:pt x="124" y="468"/>
                      </a:lnTo>
                      <a:lnTo>
                        <a:pt x="156" y="486"/>
                      </a:lnTo>
                      <a:lnTo>
                        <a:pt x="168" y="518"/>
                      </a:lnTo>
                      <a:lnTo>
                        <a:pt x="198" y="542"/>
                      </a:lnTo>
                      <a:lnTo>
                        <a:pt x="198" y="588"/>
                      </a:lnTo>
                      <a:lnTo>
                        <a:pt x="216" y="622"/>
                      </a:lnTo>
                      <a:lnTo>
                        <a:pt x="240" y="610"/>
                      </a:lnTo>
                      <a:lnTo>
                        <a:pt x="280" y="602"/>
                      </a:lnTo>
                      <a:lnTo>
                        <a:pt x="324" y="580"/>
                      </a:lnTo>
                      <a:lnTo>
                        <a:pt x="352" y="540"/>
                      </a:lnTo>
                      <a:lnTo>
                        <a:pt x="396" y="546"/>
                      </a:lnTo>
                      <a:lnTo>
                        <a:pt x="374" y="502"/>
                      </a:lnTo>
                      <a:lnTo>
                        <a:pt x="382" y="450"/>
                      </a:lnTo>
                      <a:lnTo>
                        <a:pt x="414" y="426"/>
                      </a:lnTo>
                      <a:lnTo>
                        <a:pt x="440" y="442"/>
                      </a:lnTo>
                      <a:lnTo>
                        <a:pt x="488" y="428"/>
                      </a:lnTo>
                      <a:lnTo>
                        <a:pt x="540" y="398"/>
                      </a:lnTo>
                      <a:lnTo>
                        <a:pt x="532" y="346"/>
                      </a:lnTo>
                      <a:lnTo>
                        <a:pt x="560" y="306"/>
                      </a:lnTo>
                      <a:lnTo>
                        <a:pt x="548" y="260"/>
                      </a:lnTo>
                      <a:lnTo>
                        <a:pt x="494" y="198"/>
                      </a:lnTo>
                      <a:lnTo>
                        <a:pt x="440" y="236"/>
                      </a:lnTo>
                      <a:lnTo>
                        <a:pt x="444" y="196"/>
                      </a:lnTo>
                      <a:lnTo>
                        <a:pt x="410" y="130"/>
                      </a:lnTo>
                      <a:lnTo>
                        <a:pt x="354" y="152"/>
                      </a:lnTo>
                      <a:lnTo>
                        <a:pt x="314" y="152"/>
                      </a:lnTo>
                      <a:lnTo>
                        <a:pt x="284" y="84"/>
                      </a:lnTo>
                      <a:lnTo>
                        <a:pt x="262" y="36"/>
                      </a:lnTo>
                      <a:lnTo>
                        <a:pt x="208" y="66"/>
                      </a:lnTo>
                      <a:lnTo>
                        <a:pt x="158" y="58"/>
                      </a:lnTo>
                      <a:lnTo>
                        <a:pt x="136" y="36"/>
                      </a:lnTo>
                      <a:lnTo>
                        <a:pt x="64" y="4"/>
                      </a:lnTo>
                      <a:lnTo>
                        <a:pt x="0" y="0"/>
                      </a:lnTo>
                      <a:lnTo>
                        <a:pt x="48" y="54"/>
                      </a:lnTo>
                      <a:lnTo>
                        <a:pt x="32" y="118"/>
                      </a:lnTo>
                      <a:lnTo>
                        <a:pt x="58" y="180"/>
                      </a:lnTo>
                      <a:lnTo>
                        <a:pt x="46" y="212"/>
                      </a:lnTo>
                      <a:lnTo>
                        <a:pt x="76" y="242"/>
                      </a:lnTo>
                      <a:lnTo>
                        <a:pt x="52" y="290"/>
                      </a:lnTo>
                      <a:lnTo>
                        <a:pt x="98" y="336"/>
                      </a:lnTo>
                      <a:lnTo>
                        <a:pt x="98" y="36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" name="Freeform 225"/>
                <p:cNvSpPr>
                  <a:spLocks/>
                </p:cNvSpPr>
                <p:nvPr/>
              </p:nvSpPr>
              <p:spPr bwMode="auto">
                <a:xfrm>
                  <a:off x="6086475" y="4445000"/>
                  <a:ext cx="1155700" cy="933450"/>
                </a:xfrm>
                <a:custGeom>
                  <a:avLst/>
                  <a:gdLst>
                    <a:gd name="T0" fmla="*/ 94 w 728"/>
                    <a:gd name="T1" fmla="*/ 394 h 588"/>
                    <a:gd name="T2" fmla="*/ 144 w 728"/>
                    <a:gd name="T3" fmla="*/ 364 h 588"/>
                    <a:gd name="T4" fmla="*/ 144 w 728"/>
                    <a:gd name="T5" fmla="*/ 298 h 588"/>
                    <a:gd name="T6" fmla="*/ 162 w 728"/>
                    <a:gd name="T7" fmla="*/ 282 h 588"/>
                    <a:gd name="T8" fmla="*/ 134 w 728"/>
                    <a:gd name="T9" fmla="*/ 222 h 588"/>
                    <a:gd name="T10" fmla="*/ 108 w 728"/>
                    <a:gd name="T11" fmla="*/ 150 h 588"/>
                    <a:gd name="T12" fmla="*/ 130 w 728"/>
                    <a:gd name="T13" fmla="*/ 148 h 588"/>
                    <a:gd name="T14" fmla="*/ 154 w 728"/>
                    <a:gd name="T15" fmla="*/ 136 h 588"/>
                    <a:gd name="T16" fmla="*/ 132 w 728"/>
                    <a:gd name="T17" fmla="*/ 112 h 588"/>
                    <a:gd name="T18" fmla="*/ 160 w 728"/>
                    <a:gd name="T19" fmla="*/ 86 h 588"/>
                    <a:gd name="T20" fmla="*/ 186 w 728"/>
                    <a:gd name="T21" fmla="*/ 86 h 588"/>
                    <a:gd name="T22" fmla="*/ 206 w 728"/>
                    <a:gd name="T23" fmla="*/ 104 h 588"/>
                    <a:gd name="T24" fmla="*/ 226 w 728"/>
                    <a:gd name="T25" fmla="*/ 68 h 588"/>
                    <a:gd name="T26" fmla="*/ 220 w 728"/>
                    <a:gd name="T27" fmla="*/ 50 h 588"/>
                    <a:gd name="T28" fmla="*/ 236 w 728"/>
                    <a:gd name="T29" fmla="*/ 18 h 588"/>
                    <a:gd name="T30" fmla="*/ 266 w 728"/>
                    <a:gd name="T31" fmla="*/ 0 h 588"/>
                    <a:gd name="T32" fmla="*/ 292 w 728"/>
                    <a:gd name="T33" fmla="*/ 20 h 588"/>
                    <a:gd name="T34" fmla="*/ 320 w 728"/>
                    <a:gd name="T35" fmla="*/ 4 h 588"/>
                    <a:gd name="T36" fmla="*/ 360 w 728"/>
                    <a:gd name="T37" fmla="*/ 42 h 588"/>
                    <a:gd name="T38" fmla="*/ 396 w 728"/>
                    <a:gd name="T39" fmla="*/ 18 h 588"/>
                    <a:gd name="T40" fmla="*/ 420 w 728"/>
                    <a:gd name="T41" fmla="*/ 30 h 588"/>
                    <a:gd name="T42" fmla="*/ 408 w 728"/>
                    <a:gd name="T43" fmla="*/ 52 h 588"/>
                    <a:gd name="T44" fmla="*/ 442 w 728"/>
                    <a:gd name="T45" fmla="*/ 36 h 588"/>
                    <a:gd name="T46" fmla="*/ 490 w 728"/>
                    <a:gd name="T47" fmla="*/ 56 h 588"/>
                    <a:gd name="T48" fmla="*/ 520 w 728"/>
                    <a:gd name="T49" fmla="*/ 98 h 588"/>
                    <a:gd name="T50" fmla="*/ 558 w 728"/>
                    <a:gd name="T51" fmla="*/ 58 h 588"/>
                    <a:gd name="T52" fmla="*/ 592 w 728"/>
                    <a:gd name="T53" fmla="*/ 92 h 588"/>
                    <a:gd name="T54" fmla="*/ 634 w 728"/>
                    <a:gd name="T55" fmla="*/ 110 h 588"/>
                    <a:gd name="T56" fmla="*/ 660 w 728"/>
                    <a:gd name="T57" fmla="*/ 146 h 588"/>
                    <a:gd name="T58" fmla="*/ 694 w 728"/>
                    <a:gd name="T59" fmla="*/ 148 h 588"/>
                    <a:gd name="T60" fmla="*/ 684 w 728"/>
                    <a:gd name="T61" fmla="*/ 184 h 588"/>
                    <a:gd name="T62" fmla="*/ 726 w 728"/>
                    <a:gd name="T63" fmla="*/ 226 h 588"/>
                    <a:gd name="T64" fmla="*/ 680 w 728"/>
                    <a:gd name="T65" fmla="*/ 254 h 588"/>
                    <a:gd name="T66" fmla="*/ 692 w 728"/>
                    <a:gd name="T67" fmla="*/ 294 h 588"/>
                    <a:gd name="T68" fmla="*/ 728 w 728"/>
                    <a:gd name="T69" fmla="*/ 320 h 588"/>
                    <a:gd name="T70" fmla="*/ 714 w 728"/>
                    <a:gd name="T71" fmla="*/ 346 h 588"/>
                    <a:gd name="T72" fmla="*/ 684 w 728"/>
                    <a:gd name="T73" fmla="*/ 354 h 588"/>
                    <a:gd name="T74" fmla="*/ 666 w 728"/>
                    <a:gd name="T75" fmla="*/ 398 h 588"/>
                    <a:gd name="T76" fmla="*/ 628 w 728"/>
                    <a:gd name="T77" fmla="*/ 388 h 588"/>
                    <a:gd name="T78" fmla="*/ 604 w 728"/>
                    <a:gd name="T79" fmla="*/ 426 h 588"/>
                    <a:gd name="T80" fmla="*/ 560 w 728"/>
                    <a:gd name="T81" fmla="*/ 448 h 588"/>
                    <a:gd name="T82" fmla="*/ 514 w 728"/>
                    <a:gd name="T83" fmla="*/ 434 h 588"/>
                    <a:gd name="T84" fmla="*/ 480 w 728"/>
                    <a:gd name="T85" fmla="*/ 454 h 588"/>
                    <a:gd name="T86" fmla="*/ 430 w 728"/>
                    <a:gd name="T87" fmla="*/ 420 h 588"/>
                    <a:gd name="T88" fmla="*/ 374 w 728"/>
                    <a:gd name="T89" fmla="*/ 444 h 588"/>
                    <a:gd name="T90" fmla="*/ 356 w 728"/>
                    <a:gd name="T91" fmla="*/ 486 h 588"/>
                    <a:gd name="T92" fmla="*/ 308 w 728"/>
                    <a:gd name="T93" fmla="*/ 486 h 588"/>
                    <a:gd name="T94" fmla="*/ 282 w 728"/>
                    <a:gd name="T95" fmla="*/ 522 h 588"/>
                    <a:gd name="T96" fmla="*/ 254 w 728"/>
                    <a:gd name="T97" fmla="*/ 530 h 588"/>
                    <a:gd name="T98" fmla="*/ 230 w 728"/>
                    <a:gd name="T99" fmla="*/ 576 h 588"/>
                    <a:gd name="T100" fmla="*/ 184 w 728"/>
                    <a:gd name="T101" fmla="*/ 542 h 588"/>
                    <a:gd name="T102" fmla="*/ 140 w 728"/>
                    <a:gd name="T103" fmla="*/ 588 h 588"/>
                    <a:gd name="T104" fmla="*/ 104 w 728"/>
                    <a:gd name="T105" fmla="*/ 562 h 588"/>
                    <a:gd name="T106" fmla="*/ 68 w 728"/>
                    <a:gd name="T107" fmla="*/ 580 h 588"/>
                    <a:gd name="T108" fmla="*/ 36 w 728"/>
                    <a:gd name="T109" fmla="*/ 530 h 588"/>
                    <a:gd name="T110" fmla="*/ 0 w 728"/>
                    <a:gd name="T111" fmla="*/ 498 h 588"/>
                    <a:gd name="T112" fmla="*/ 44 w 728"/>
                    <a:gd name="T113" fmla="*/ 452 h 588"/>
                    <a:gd name="T114" fmla="*/ 52 w 728"/>
                    <a:gd name="T115" fmla="*/ 402 h 588"/>
                    <a:gd name="T116" fmla="*/ 94 w 728"/>
                    <a:gd name="T117" fmla="*/ 394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28" h="588">
                      <a:moveTo>
                        <a:pt x="94" y="394"/>
                      </a:moveTo>
                      <a:lnTo>
                        <a:pt x="144" y="364"/>
                      </a:lnTo>
                      <a:lnTo>
                        <a:pt x="144" y="298"/>
                      </a:lnTo>
                      <a:lnTo>
                        <a:pt x="162" y="282"/>
                      </a:lnTo>
                      <a:lnTo>
                        <a:pt x="134" y="222"/>
                      </a:lnTo>
                      <a:lnTo>
                        <a:pt x="108" y="150"/>
                      </a:lnTo>
                      <a:lnTo>
                        <a:pt x="130" y="148"/>
                      </a:lnTo>
                      <a:lnTo>
                        <a:pt x="154" y="136"/>
                      </a:lnTo>
                      <a:lnTo>
                        <a:pt x="132" y="112"/>
                      </a:lnTo>
                      <a:lnTo>
                        <a:pt x="160" y="86"/>
                      </a:lnTo>
                      <a:lnTo>
                        <a:pt x="186" y="86"/>
                      </a:lnTo>
                      <a:lnTo>
                        <a:pt x="206" y="104"/>
                      </a:lnTo>
                      <a:lnTo>
                        <a:pt x="226" y="68"/>
                      </a:lnTo>
                      <a:lnTo>
                        <a:pt x="220" y="50"/>
                      </a:lnTo>
                      <a:lnTo>
                        <a:pt x="236" y="18"/>
                      </a:lnTo>
                      <a:lnTo>
                        <a:pt x="266" y="0"/>
                      </a:lnTo>
                      <a:lnTo>
                        <a:pt x="292" y="20"/>
                      </a:lnTo>
                      <a:lnTo>
                        <a:pt x="320" y="4"/>
                      </a:lnTo>
                      <a:lnTo>
                        <a:pt x="360" y="42"/>
                      </a:lnTo>
                      <a:lnTo>
                        <a:pt x="396" y="18"/>
                      </a:lnTo>
                      <a:lnTo>
                        <a:pt x="420" y="30"/>
                      </a:lnTo>
                      <a:lnTo>
                        <a:pt x="408" y="52"/>
                      </a:lnTo>
                      <a:lnTo>
                        <a:pt x="442" y="36"/>
                      </a:lnTo>
                      <a:lnTo>
                        <a:pt x="490" y="56"/>
                      </a:lnTo>
                      <a:lnTo>
                        <a:pt x="520" y="98"/>
                      </a:lnTo>
                      <a:lnTo>
                        <a:pt x="558" y="58"/>
                      </a:lnTo>
                      <a:lnTo>
                        <a:pt x="592" y="92"/>
                      </a:lnTo>
                      <a:lnTo>
                        <a:pt x="634" y="110"/>
                      </a:lnTo>
                      <a:lnTo>
                        <a:pt x="660" y="146"/>
                      </a:lnTo>
                      <a:lnTo>
                        <a:pt x="694" y="148"/>
                      </a:lnTo>
                      <a:lnTo>
                        <a:pt x="684" y="184"/>
                      </a:lnTo>
                      <a:lnTo>
                        <a:pt x="726" y="226"/>
                      </a:lnTo>
                      <a:lnTo>
                        <a:pt x="680" y="254"/>
                      </a:lnTo>
                      <a:lnTo>
                        <a:pt x="692" y="294"/>
                      </a:lnTo>
                      <a:lnTo>
                        <a:pt x="728" y="320"/>
                      </a:lnTo>
                      <a:lnTo>
                        <a:pt x="714" y="346"/>
                      </a:lnTo>
                      <a:lnTo>
                        <a:pt x="684" y="354"/>
                      </a:lnTo>
                      <a:lnTo>
                        <a:pt x="666" y="398"/>
                      </a:lnTo>
                      <a:lnTo>
                        <a:pt x="628" y="388"/>
                      </a:lnTo>
                      <a:lnTo>
                        <a:pt x="604" y="426"/>
                      </a:lnTo>
                      <a:lnTo>
                        <a:pt x="560" y="448"/>
                      </a:lnTo>
                      <a:lnTo>
                        <a:pt x="514" y="434"/>
                      </a:lnTo>
                      <a:lnTo>
                        <a:pt x="480" y="454"/>
                      </a:lnTo>
                      <a:lnTo>
                        <a:pt x="430" y="420"/>
                      </a:lnTo>
                      <a:lnTo>
                        <a:pt x="374" y="444"/>
                      </a:lnTo>
                      <a:lnTo>
                        <a:pt x="356" y="486"/>
                      </a:lnTo>
                      <a:lnTo>
                        <a:pt x="308" y="486"/>
                      </a:lnTo>
                      <a:lnTo>
                        <a:pt x="282" y="522"/>
                      </a:lnTo>
                      <a:lnTo>
                        <a:pt x="254" y="530"/>
                      </a:lnTo>
                      <a:lnTo>
                        <a:pt x="230" y="576"/>
                      </a:lnTo>
                      <a:lnTo>
                        <a:pt x="184" y="542"/>
                      </a:lnTo>
                      <a:lnTo>
                        <a:pt x="140" y="588"/>
                      </a:lnTo>
                      <a:lnTo>
                        <a:pt x="104" y="562"/>
                      </a:lnTo>
                      <a:lnTo>
                        <a:pt x="68" y="580"/>
                      </a:lnTo>
                      <a:lnTo>
                        <a:pt x="36" y="530"/>
                      </a:lnTo>
                      <a:lnTo>
                        <a:pt x="0" y="498"/>
                      </a:lnTo>
                      <a:lnTo>
                        <a:pt x="44" y="452"/>
                      </a:lnTo>
                      <a:lnTo>
                        <a:pt x="52" y="402"/>
                      </a:lnTo>
                      <a:lnTo>
                        <a:pt x="94" y="39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" name="Freeform 226"/>
                <p:cNvSpPr>
                  <a:spLocks/>
                </p:cNvSpPr>
                <p:nvPr/>
              </p:nvSpPr>
              <p:spPr bwMode="auto">
                <a:xfrm>
                  <a:off x="3375025" y="1308100"/>
                  <a:ext cx="546100" cy="612775"/>
                </a:xfrm>
                <a:custGeom>
                  <a:avLst/>
                  <a:gdLst>
                    <a:gd name="T0" fmla="*/ 284 w 344"/>
                    <a:gd name="T1" fmla="*/ 34 h 386"/>
                    <a:gd name="T2" fmla="*/ 268 w 344"/>
                    <a:gd name="T3" fmla="*/ 88 h 386"/>
                    <a:gd name="T4" fmla="*/ 284 w 344"/>
                    <a:gd name="T5" fmla="*/ 118 h 386"/>
                    <a:gd name="T6" fmla="*/ 282 w 344"/>
                    <a:gd name="T7" fmla="*/ 172 h 386"/>
                    <a:gd name="T8" fmla="*/ 306 w 344"/>
                    <a:gd name="T9" fmla="*/ 216 h 386"/>
                    <a:gd name="T10" fmla="*/ 344 w 344"/>
                    <a:gd name="T11" fmla="*/ 232 h 386"/>
                    <a:gd name="T12" fmla="*/ 344 w 344"/>
                    <a:gd name="T13" fmla="*/ 254 h 386"/>
                    <a:gd name="T14" fmla="*/ 272 w 344"/>
                    <a:gd name="T15" fmla="*/ 280 h 386"/>
                    <a:gd name="T16" fmla="*/ 258 w 344"/>
                    <a:gd name="T17" fmla="*/ 338 h 386"/>
                    <a:gd name="T18" fmla="*/ 214 w 344"/>
                    <a:gd name="T19" fmla="*/ 376 h 386"/>
                    <a:gd name="T20" fmla="*/ 166 w 344"/>
                    <a:gd name="T21" fmla="*/ 386 h 386"/>
                    <a:gd name="T22" fmla="*/ 130 w 344"/>
                    <a:gd name="T23" fmla="*/ 348 h 386"/>
                    <a:gd name="T24" fmla="*/ 130 w 344"/>
                    <a:gd name="T25" fmla="*/ 308 h 386"/>
                    <a:gd name="T26" fmla="*/ 84 w 344"/>
                    <a:gd name="T27" fmla="*/ 286 h 386"/>
                    <a:gd name="T28" fmla="*/ 86 w 344"/>
                    <a:gd name="T29" fmla="*/ 240 h 386"/>
                    <a:gd name="T30" fmla="*/ 54 w 344"/>
                    <a:gd name="T31" fmla="*/ 200 h 386"/>
                    <a:gd name="T32" fmla="*/ 46 w 344"/>
                    <a:gd name="T33" fmla="*/ 152 h 386"/>
                    <a:gd name="T34" fmla="*/ 8 w 344"/>
                    <a:gd name="T35" fmla="*/ 126 h 386"/>
                    <a:gd name="T36" fmla="*/ 30 w 344"/>
                    <a:gd name="T37" fmla="*/ 74 h 386"/>
                    <a:gd name="T38" fmla="*/ 0 w 344"/>
                    <a:gd name="T39" fmla="*/ 54 h 386"/>
                    <a:gd name="T40" fmla="*/ 44 w 344"/>
                    <a:gd name="T41" fmla="*/ 14 h 386"/>
                    <a:gd name="T42" fmla="*/ 72 w 344"/>
                    <a:gd name="T43" fmla="*/ 42 h 386"/>
                    <a:gd name="T44" fmla="*/ 124 w 344"/>
                    <a:gd name="T45" fmla="*/ 14 h 386"/>
                    <a:gd name="T46" fmla="*/ 182 w 344"/>
                    <a:gd name="T47" fmla="*/ 8 h 386"/>
                    <a:gd name="T48" fmla="*/ 196 w 344"/>
                    <a:gd name="T49" fmla="*/ 38 h 386"/>
                    <a:gd name="T50" fmla="*/ 220 w 344"/>
                    <a:gd name="T51" fmla="*/ 38 h 386"/>
                    <a:gd name="T52" fmla="*/ 258 w 344"/>
                    <a:gd name="T53" fmla="*/ 0 h 386"/>
                    <a:gd name="T54" fmla="*/ 284 w 344"/>
                    <a:gd name="T55" fmla="*/ 34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44" h="386">
                      <a:moveTo>
                        <a:pt x="284" y="34"/>
                      </a:moveTo>
                      <a:lnTo>
                        <a:pt x="268" y="88"/>
                      </a:lnTo>
                      <a:lnTo>
                        <a:pt x="284" y="118"/>
                      </a:lnTo>
                      <a:lnTo>
                        <a:pt x="282" y="172"/>
                      </a:lnTo>
                      <a:lnTo>
                        <a:pt x="306" y="216"/>
                      </a:lnTo>
                      <a:lnTo>
                        <a:pt x="344" y="232"/>
                      </a:lnTo>
                      <a:lnTo>
                        <a:pt x="344" y="254"/>
                      </a:lnTo>
                      <a:lnTo>
                        <a:pt x="272" y="280"/>
                      </a:lnTo>
                      <a:lnTo>
                        <a:pt x="258" y="338"/>
                      </a:lnTo>
                      <a:lnTo>
                        <a:pt x="214" y="376"/>
                      </a:lnTo>
                      <a:lnTo>
                        <a:pt x="166" y="386"/>
                      </a:lnTo>
                      <a:lnTo>
                        <a:pt x="130" y="348"/>
                      </a:lnTo>
                      <a:lnTo>
                        <a:pt x="130" y="308"/>
                      </a:lnTo>
                      <a:lnTo>
                        <a:pt x="84" y="286"/>
                      </a:lnTo>
                      <a:lnTo>
                        <a:pt x="86" y="240"/>
                      </a:lnTo>
                      <a:lnTo>
                        <a:pt x="54" y="200"/>
                      </a:lnTo>
                      <a:lnTo>
                        <a:pt x="46" y="152"/>
                      </a:lnTo>
                      <a:lnTo>
                        <a:pt x="8" y="126"/>
                      </a:lnTo>
                      <a:lnTo>
                        <a:pt x="30" y="74"/>
                      </a:lnTo>
                      <a:lnTo>
                        <a:pt x="0" y="54"/>
                      </a:lnTo>
                      <a:lnTo>
                        <a:pt x="44" y="14"/>
                      </a:lnTo>
                      <a:lnTo>
                        <a:pt x="72" y="42"/>
                      </a:lnTo>
                      <a:lnTo>
                        <a:pt x="124" y="14"/>
                      </a:lnTo>
                      <a:lnTo>
                        <a:pt x="182" y="8"/>
                      </a:lnTo>
                      <a:lnTo>
                        <a:pt x="196" y="38"/>
                      </a:lnTo>
                      <a:lnTo>
                        <a:pt x="220" y="38"/>
                      </a:lnTo>
                      <a:lnTo>
                        <a:pt x="258" y="0"/>
                      </a:lnTo>
                      <a:lnTo>
                        <a:pt x="284" y="3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" name="Freeform 227"/>
                <p:cNvSpPr>
                  <a:spLocks/>
                </p:cNvSpPr>
                <p:nvPr/>
              </p:nvSpPr>
              <p:spPr bwMode="auto">
                <a:xfrm>
                  <a:off x="4489450" y="3848100"/>
                  <a:ext cx="784225" cy="1127125"/>
                </a:xfrm>
                <a:custGeom>
                  <a:avLst/>
                  <a:gdLst>
                    <a:gd name="T0" fmla="*/ 264 w 494"/>
                    <a:gd name="T1" fmla="*/ 678 h 710"/>
                    <a:gd name="T2" fmla="*/ 202 w 494"/>
                    <a:gd name="T3" fmla="*/ 640 h 710"/>
                    <a:gd name="T4" fmla="*/ 176 w 494"/>
                    <a:gd name="T5" fmla="*/ 598 h 710"/>
                    <a:gd name="T6" fmla="*/ 168 w 494"/>
                    <a:gd name="T7" fmla="*/ 560 h 710"/>
                    <a:gd name="T8" fmla="*/ 86 w 494"/>
                    <a:gd name="T9" fmla="*/ 546 h 710"/>
                    <a:gd name="T10" fmla="*/ 78 w 494"/>
                    <a:gd name="T11" fmla="*/ 520 h 710"/>
                    <a:gd name="T12" fmla="*/ 58 w 494"/>
                    <a:gd name="T13" fmla="*/ 484 h 710"/>
                    <a:gd name="T14" fmla="*/ 18 w 494"/>
                    <a:gd name="T15" fmla="*/ 498 h 710"/>
                    <a:gd name="T16" fmla="*/ 6 w 494"/>
                    <a:gd name="T17" fmla="*/ 452 h 710"/>
                    <a:gd name="T18" fmla="*/ 0 w 494"/>
                    <a:gd name="T19" fmla="*/ 416 h 710"/>
                    <a:gd name="T20" fmla="*/ 44 w 494"/>
                    <a:gd name="T21" fmla="*/ 366 h 710"/>
                    <a:gd name="T22" fmla="*/ 52 w 494"/>
                    <a:gd name="T23" fmla="*/ 306 h 710"/>
                    <a:gd name="T24" fmla="*/ 66 w 494"/>
                    <a:gd name="T25" fmla="*/ 258 h 710"/>
                    <a:gd name="T26" fmla="*/ 66 w 494"/>
                    <a:gd name="T27" fmla="*/ 218 h 710"/>
                    <a:gd name="T28" fmla="*/ 40 w 494"/>
                    <a:gd name="T29" fmla="*/ 172 h 710"/>
                    <a:gd name="T30" fmla="*/ 64 w 494"/>
                    <a:gd name="T31" fmla="*/ 118 h 710"/>
                    <a:gd name="T32" fmla="*/ 100 w 494"/>
                    <a:gd name="T33" fmla="*/ 112 h 710"/>
                    <a:gd name="T34" fmla="*/ 164 w 494"/>
                    <a:gd name="T35" fmla="*/ 128 h 710"/>
                    <a:gd name="T36" fmla="*/ 222 w 494"/>
                    <a:gd name="T37" fmla="*/ 152 h 710"/>
                    <a:gd name="T38" fmla="*/ 250 w 494"/>
                    <a:gd name="T39" fmla="*/ 120 h 710"/>
                    <a:gd name="T40" fmla="*/ 302 w 494"/>
                    <a:gd name="T41" fmla="*/ 92 h 710"/>
                    <a:gd name="T42" fmla="*/ 290 w 494"/>
                    <a:gd name="T43" fmla="*/ 30 h 710"/>
                    <a:gd name="T44" fmla="*/ 332 w 494"/>
                    <a:gd name="T45" fmla="*/ 0 h 710"/>
                    <a:gd name="T46" fmla="*/ 394 w 494"/>
                    <a:gd name="T47" fmla="*/ 52 h 710"/>
                    <a:gd name="T48" fmla="*/ 428 w 494"/>
                    <a:gd name="T49" fmla="*/ 48 h 710"/>
                    <a:gd name="T50" fmla="*/ 446 w 494"/>
                    <a:gd name="T51" fmla="*/ 92 h 710"/>
                    <a:gd name="T52" fmla="*/ 472 w 494"/>
                    <a:gd name="T53" fmla="*/ 130 h 710"/>
                    <a:gd name="T54" fmla="*/ 486 w 494"/>
                    <a:gd name="T55" fmla="*/ 182 h 710"/>
                    <a:gd name="T56" fmla="*/ 484 w 494"/>
                    <a:gd name="T57" fmla="*/ 238 h 710"/>
                    <a:gd name="T58" fmla="*/ 460 w 494"/>
                    <a:gd name="T59" fmla="*/ 268 h 710"/>
                    <a:gd name="T60" fmla="*/ 460 w 494"/>
                    <a:gd name="T61" fmla="*/ 330 h 710"/>
                    <a:gd name="T62" fmla="*/ 482 w 494"/>
                    <a:gd name="T63" fmla="*/ 376 h 710"/>
                    <a:gd name="T64" fmla="*/ 472 w 494"/>
                    <a:gd name="T65" fmla="*/ 412 h 710"/>
                    <a:gd name="T66" fmla="*/ 494 w 494"/>
                    <a:gd name="T67" fmla="*/ 452 h 710"/>
                    <a:gd name="T68" fmla="*/ 428 w 494"/>
                    <a:gd name="T69" fmla="*/ 450 h 710"/>
                    <a:gd name="T70" fmla="*/ 454 w 494"/>
                    <a:gd name="T71" fmla="*/ 484 h 710"/>
                    <a:gd name="T72" fmla="*/ 434 w 494"/>
                    <a:gd name="T73" fmla="*/ 516 h 710"/>
                    <a:gd name="T74" fmla="*/ 434 w 494"/>
                    <a:gd name="T75" fmla="*/ 554 h 710"/>
                    <a:gd name="T76" fmla="*/ 376 w 494"/>
                    <a:gd name="T77" fmla="*/ 576 h 710"/>
                    <a:gd name="T78" fmla="*/ 340 w 494"/>
                    <a:gd name="T79" fmla="*/ 554 h 710"/>
                    <a:gd name="T80" fmla="*/ 320 w 494"/>
                    <a:gd name="T81" fmla="*/ 564 h 710"/>
                    <a:gd name="T82" fmla="*/ 336 w 494"/>
                    <a:gd name="T83" fmla="*/ 610 h 710"/>
                    <a:gd name="T84" fmla="*/ 376 w 494"/>
                    <a:gd name="T85" fmla="*/ 628 h 710"/>
                    <a:gd name="T86" fmla="*/ 348 w 494"/>
                    <a:gd name="T87" fmla="*/ 654 h 710"/>
                    <a:gd name="T88" fmla="*/ 364 w 494"/>
                    <a:gd name="T89" fmla="*/ 696 h 710"/>
                    <a:gd name="T90" fmla="*/ 308 w 494"/>
                    <a:gd name="T91" fmla="*/ 710 h 710"/>
                    <a:gd name="T92" fmla="*/ 288 w 494"/>
                    <a:gd name="T93" fmla="*/ 674 h 710"/>
                    <a:gd name="T94" fmla="*/ 264 w 494"/>
                    <a:gd name="T95" fmla="*/ 678 h 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4" h="710">
                      <a:moveTo>
                        <a:pt x="264" y="678"/>
                      </a:moveTo>
                      <a:lnTo>
                        <a:pt x="202" y="640"/>
                      </a:lnTo>
                      <a:lnTo>
                        <a:pt x="176" y="598"/>
                      </a:lnTo>
                      <a:lnTo>
                        <a:pt x="168" y="560"/>
                      </a:lnTo>
                      <a:lnTo>
                        <a:pt x="86" y="546"/>
                      </a:lnTo>
                      <a:lnTo>
                        <a:pt x="78" y="520"/>
                      </a:lnTo>
                      <a:lnTo>
                        <a:pt x="58" y="484"/>
                      </a:lnTo>
                      <a:lnTo>
                        <a:pt x="18" y="498"/>
                      </a:lnTo>
                      <a:lnTo>
                        <a:pt x="6" y="452"/>
                      </a:lnTo>
                      <a:lnTo>
                        <a:pt x="0" y="416"/>
                      </a:lnTo>
                      <a:lnTo>
                        <a:pt x="44" y="366"/>
                      </a:lnTo>
                      <a:lnTo>
                        <a:pt x="52" y="306"/>
                      </a:lnTo>
                      <a:lnTo>
                        <a:pt x="66" y="258"/>
                      </a:lnTo>
                      <a:lnTo>
                        <a:pt x="66" y="218"/>
                      </a:lnTo>
                      <a:lnTo>
                        <a:pt x="40" y="172"/>
                      </a:lnTo>
                      <a:lnTo>
                        <a:pt x="64" y="118"/>
                      </a:lnTo>
                      <a:lnTo>
                        <a:pt x="100" y="112"/>
                      </a:lnTo>
                      <a:lnTo>
                        <a:pt x="164" y="128"/>
                      </a:lnTo>
                      <a:lnTo>
                        <a:pt x="222" y="152"/>
                      </a:lnTo>
                      <a:lnTo>
                        <a:pt x="250" y="120"/>
                      </a:lnTo>
                      <a:lnTo>
                        <a:pt x="302" y="92"/>
                      </a:lnTo>
                      <a:lnTo>
                        <a:pt x="290" y="30"/>
                      </a:lnTo>
                      <a:lnTo>
                        <a:pt x="332" y="0"/>
                      </a:lnTo>
                      <a:lnTo>
                        <a:pt x="394" y="52"/>
                      </a:lnTo>
                      <a:lnTo>
                        <a:pt x="428" y="48"/>
                      </a:lnTo>
                      <a:lnTo>
                        <a:pt x="446" y="92"/>
                      </a:lnTo>
                      <a:lnTo>
                        <a:pt x="472" y="130"/>
                      </a:lnTo>
                      <a:lnTo>
                        <a:pt x="486" y="182"/>
                      </a:lnTo>
                      <a:lnTo>
                        <a:pt x="484" y="238"/>
                      </a:lnTo>
                      <a:lnTo>
                        <a:pt x="460" y="268"/>
                      </a:lnTo>
                      <a:lnTo>
                        <a:pt x="460" y="330"/>
                      </a:lnTo>
                      <a:lnTo>
                        <a:pt x="482" y="376"/>
                      </a:lnTo>
                      <a:lnTo>
                        <a:pt x="472" y="412"/>
                      </a:lnTo>
                      <a:lnTo>
                        <a:pt x="494" y="452"/>
                      </a:lnTo>
                      <a:lnTo>
                        <a:pt x="428" y="450"/>
                      </a:lnTo>
                      <a:lnTo>
                        <a:pt x="454" y="484"/>
                      </a:lnTo>
                      <a:lnTo>
                        <a:pt x="434" y="516"/>
                      </a:lnTo>
                      <a:lnTo>
                        <a:pt x="434" y="554"/>
                      </a:lnTo>
                      <a:lnTo>
                        <a:pt x="376" y="576"/>
                      </a:lnTo>
                      <a:lnTo>
                        <a:pt x="340" y="554"/>
                      </a:lnTo>
                      <a:lnTo>
                        <a:pt x="320" y="564"/>
                      </a:lnTo>
                      <a:lnTo>
                        <a:pt x="336" y="610"/>
                      </a:lnTo>
                      <a:lnTo>
                        <a:pt x="376" y="628"/>
                      </a:lnTo>
                      <a:lnTo>
                        <a:pt x="348" y="654"/>
                      </a:lnTo>
                      <a:lnTo>
                        <a:pt x="364" y="696"/>
                      </a:lnTo>
                      <a:lnTo>
                        <a:pt x="308" y="710"/>
                      </a:lnTo>
                      <a:lnTo>
                        <a:pt x="288" y="674"/>
                      </a:lnTo>
                      <a:lnTo>
                        <a:pt x="264" y="67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" name="Freeform 228"/>
                <p:cNvSpPr>
                  <a:spLocks/>
                </p:cNvSpPr>
                <p:nvPr/>
              </p:nvSpPr>
              <p:spPr bwMode="auto">
                <a:xfrm>
                  <a:off x="1584325" y="3073400"/>
                  <a:ext cx="1041400" cy="796925"/>
                </a:xfrm>
                <a:custGeom>
                  <a:avLst/>
                  <a:gdLst>
                    <a:gd name="T0" fmla="*/ 148 w 656"/>
                    <a:gd name="T1" fmla="*/ 482 h 502"/>
                    <a:gd name="T2" fmla="*/ 106 w 656"/>
                    <a:gd name="T3" fmla="*/ 434 h 502"/>
                    <a:gd name="T4" fmla="*/ 112 w 656"/>
                    <a:gd name="T5" fmla="*/ 372 h 502"/>
                    <a:gd name="T6" fmla="*/ 50 w 656"/>
                    <a:gd name="T7" fmla="*/ 330 h 502"/>
                    <a:gd name="T8" fmla="*/ 0 w 656"/>
                    <a:gd name="T9" fmla="*/ 274 h 502"/>
                    <a:gd name="T10" fmla="*/ 66 w 656"/>
                    <a:gd name="T11" fmla="*/ 214 h 502"/>
                    <a:gd name="T12" fmla="*/ 70 w 656"/>
                    <a:gd name="T13" fmla="*/ 156 h 502"/>
                    <a:gd name="T14" fmla="*/ 132 w 656"/>
                    <a:gd name="T15" fmla="*/ 60 h 502"/>
                    <a:gd name="T16" fmla="*/ 190 w 656"/>
                    <a:gd name="T17" fmla="*/ 64 h 502"/>
                    <a:gd name="T18" fmla="*/ 226 w 656"/>
                    <a:gd name="T19" fmla="*/ 32 h 502"/>
                    <a:gd name="T20" fmla="*/ 266 w 656"/>
                    <a:gd name="T21" fmla="*/ 68 h 502"/>
                    <a:gd name="T22" fmla="*/ 308 w 656"/>
                    <a:gd name="T23" fmla="*/ 26 h 502"/>
                    <a:gd name="T24" fmla="*/ 370 w 656"/>
                    <a:gd name="T25" fmla="*/ 0 h 502"/>
                    <a:gd name="T26" fmla="*/ 418 w 656"/>
                    <a:gd name="T27" fmla="*/ 30 h 502"/>
                    <a:gd name="T28" fmla="*/ 444 w 656"/>
                    <a:gd name="T29" fmla="*/ 18 h 502"/>
                    <a:gd name="T30" fmla="*/ 494 w 656"/>
                    <a:gd name="T31" fmla="*/ 42 h 502"/>
                    <a:gd name="T32" fmla="*/ 526 w 656"/>
                    <a:gd name="T33" fmla="*/ 12 h 502"/>
                    <a:gd name="T34" fmla="*/ 570 w 656"/>
                    <a:gd name="T35" fmla="*/ 56 h 502"/>
                    <a:gd name="T36" fmla="*/ 580 w 656"/>
                    <a:gd name="T37" fmla="*/ 104 h 502"/>
                    <a:gd name="T38" fmla="*/ 574 w 656"/>
                    <a:gd name="T39" fmla="*/ 162 h 502"/>
                    <a:gd name="T40" fmla="*/ 614 w 656"/>
                    <a:gd name="T41" fmla="*/ 168 h 502"/>
                    <a:gd name="T42" fmla="*/ 642 w 656"/>
                    <a:gd name="T43" fmla="*/ 204 h 502"/>
                    <a:gd name="T44" fmla="*/ 612 w 656"/>
                    <a:gd name="T45" fmla="*/ 254 h 502"/>
                    <a:gd name="T46" fmla="*/ 656 w 656"/>
                    <a:gd name="T47" fmla="*/ 290 h 502"/>
                    <a:gd name="T48" fmla="*/ 604 w 656"/>
                    <a:gd name="T49" fmla="*/ 320 h 502"/>
                    <a:gd name="T50" fmla="*/ 614 w 656"/>
                    <a:gd name="T51" fmla="*/ 348 h 502"/>
                    <a:gd name="T52" fmla="*/ 610 w 656"/>
                    <a:gd name="T53" fmla="*/ 384 h 502"/>
                    <a:gd name="T54" fmla="*/ 592 w 656"/>
                    <a:gd name="T55" fmla="*/ 406 h 502"/>
                    <a:gd name="T56" fmla="*/ 562 w 656"/>
                    <a:gd name="T57" fmla="*/ 444 h 502"/>
                    <a:gd name="T58" fmla="*/ 520 w 656"/>
                    <a:gd name="T59" fmla="*/ 434 h 502"/>
                    <a:gd name="T60" fmla="*/ 470 w 656"/>
                    <a:gd name="T61" fmla="*/ 422 h 502"/>
                    <a:gd name="T62" fmla="*/ 448 w 656"/>
                    <a:gd name="T63" fmla="*/ 444 h 502"/>
                    <a:gd name="T64" fmla="*/ 446 w 656"/>
                    <a:gd name="T65" fmla="*/ 480 h 502"/>
                    <a:gd name="T66" fmla="*/ 400 w 656"/>
                    <a:gd name="T67" fmla="*/ 450 h 502"/>
                    <a:gd name="T68" fmla="*/ 364 w 656"/>
                    <a:gd name="T69" fmla="*/ 460 h 502"/>
                    <a:gd name="T70" fmla="*/ 316 w 656"/>
                    <a:gd name="T71" fmla="*/ 472 h 502"/>
                    <a:gd name="T72" fmla="*/ 264 w 656"/>
                    <a:gd name="T73" fmla="*/ 466 h 502"/>
                    <a:gd name="T74" fmla="*/ 238 w 656"/>
                    <a:gd name="T75" fmla="*/ 502 h 502"/>
                    <a:gd name="T76" fmla="*/ 196 w 656"/>
                    <a:gd name="T77" fmla="*/ 488 h 502"/>
                    <a:gd name="T78" fmla="*/ 148 w 656"/>
                    <a:gd name="T79" fmla="*/ 482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56" h="502">
                      <a:moveTo>
                        <a:pt x="148" y="482"/>
                      </a:moveTo>
                      <a:lnTo>
                        <a:pt x="106" y="434"/>
                      </a:lnTo>
                      <a:lnTo>
                        <a:pt x="112" y="372"/>
                      </a:lnTo>
                      <a:lnTo>
                        <a:pt x="50" y="330"/>
                      </a:lnTo>
                      <a:lnTo>
                        <a:pt x="0" y="274"/>
                      </a:lnTo>
                      <a:lnTo>
                        <a:pt x="66" y="214"/>
                      </a:lnTo>
                      <a:lnTo>
                        <a:pt x="70" y="156"/>
                      </a:lnTo>
                      <a:lnTo>
                        <a:pt x="132" y="60"/>
                      </a:lnTo>
                      <a:lnTo>
                        <a:pt x="190" y="64"/>
                      </a:lnTo>
                      <a:lnTo>
                        <a:pt x="226" y="32"/>
                      </a:lnTo>
                      <a:lnTo>
                        <a:pt x="266" y="68"/>
                      </a:lnTo>
                      <a:lnTo>
                        <a:pt x="308" y="26"/>
                      </a:lnTo>
                      <a:lnTo>
                        <a:pt x="370" y="0"/>
                      </a:lnTo>
                      <a:lnTo>
                        <a:pt x="418" y="30"/>
                      </a:lnTo>
                      <a:lnTo>
                        <a:pt x="444" y="18"/>
                      </a:lnTo>
                      <a:lnTo>
                        <a:pt x="494" y="42"/>
                      </a:lnTo>
                      <a:lnTo>
                        <a:pt x="526" y="12"/>
                      </a:lnTo>
                      <a:lnTo>
                        <a:pt x="570" y="56"/>
                      </a:lnTo>
                      <a:lnTo>
                        <a:pt x="580" y="104"/>
                      </a:lnTo>
                      <a:lnTo>
                        <a:pt x="574" y="162"/>
                      </a:lnTo>
                      <a:lnTo>
                        <a:pt x="614" y="168"/>
                      </a:lnTo>
                      <a:lnTo>
                        <a:pt x="642" y="204"/>
                      </a:lnTo>
                      <a:lnTo>
                        <a:pt x="612" y="254"/>
                      </a:lnTo>
                      <a:lnTo>
                        <a:pt x="656" y="290"/>
                      </a:lnTo>
                      <a:lnTo>
                        <a:pt x="604" y="320"/>
                      </a:lnTo>
                      <a:lnTo>
                        <a:pt x="614" y="348"/>
                      </a:lnTo>
                      <a:lnTo>
                        <a:pt x="610" y="384"/>
                      </a:lnTo>
                      <a:lnTo>
                        <a:pt x="592" y="406"/>
                      </a:lnTo>
                      <a:lnTo>
                        <a:pt x="562" y="444"/>
                      </a:lnTo>
                      <a:lnTo>
                        <a:pt x="520" y="434"/>
                      </a:lnTo>
                      <a:lnTo>
                        <a:pt x="470" y="422"/>
                      </a:lnTo>
                      <a:lnTo>
                        <a:pt x="448" y="444"/>
                      </a:lnTo>
                      <a:lnTo>
                        <a:pt x="446" y="480"/>
                      </a:lnTo>
                      <a:lnTo>
                        <a:pt x="400" y="450"/>
                      </a:lnTo>
                      <a:lnTo>
                        <a:pt x="364" y="460"/>
                      </a:lnTo>
                      <a:lnTo>
                        <a:pt x="316" y="472"/>
                      </a:lnTo>
                      <a:lnTo>
                        <a:pt x="264" y="466"/>
                      </a:lnTo>
                      <a:lnTo>
                        <a:pt x="238" y="502"/>
                      </a:lnTo>
                      <a:lnTo>
                        <a:pt x="196" y="488"/>
                      </a:lnTo>
                      <a:lnTo>
                        <a:pt x="148" y="4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" name="Freeform 229"/>
                <p:cNvSpPr>
                  <a:spLocks/>
                </p:cNvSpPr>
                <p:nvPr/>
              </p:nvSpPr>
              <p:spPr bwMode="auto">
                <a:xfrm>
                  <a:off x="6918325" y="3146425"/>
                  <a:ext cx="1133475" cy="784225"/>
                </a:xfrm>
                <a:custGeom>
                  <a:avLst/>
                  <a:gdLst>
                    <a:gd name="T0" fmla="*/ 68 w 714"/>
                    <a:gd name="T1" fmla="*/ 82 h 494"/>
                    <a:gd name="T2" fmla="*/ 122 w 714"/>
                    <a:gd name="T3" fmla="*/ 48 h 494"/>
                    <a:gd name="T4" fmla="*/ 128 w 714"/>
                    <a:gd name="T5" fmla="*/ 0 h 494"/>
                    <a:gd name="T6" fmla="*/ 162 w 714"/>
                    <a:gd name="T7" fmla="*/ 6 h 494"/>
                    <a:gd name="T8" fmla="*/ 188 w 714"/>
                    <a:gd name="T9" fmla="*/ 32 h 494"/>
                    <a:gd name="T10" fmla="*/ 228 w 714"/>
                    <a:gd name="T11" fmla="*/ 32 h 494"/>
                    <a:gd name="T12" fmla="*/ 248 w 714"/>
                    <a:gd name="T13" fmla="*/ 62 h 494"/>
                    <a:gd name="T14" fmla="*/ 310 w 714"/>
                    <a:gd name="T15" fmla="*/ 66 h 494"/>
                    <a:gd name="T16" fmla="*/ 332 w 714"/>
                    <a:gd name="T17" fmla="*/ 102 h 494"/>
                    <a:gd name="T18" fmla="*/ 416 w 714"/>
                    <a:gd name="T19" fmla="*/ 104 h 494"/>
                    <a:gd name="T20" fmla="*/ 430 w 714"/>
                    <a:gd name="T21" fmla="*/ 150 h 494"/>
                    <a:gd name="T22" fmla="*/ 460 w 714"/>
                    <a:gd name="T23" fmla="*/ 158 h 494"/>
                    <a:gd name="T24" fmla="*/ 500 w 714"/>
                    <a:gd name="T25" fmla="*/ 92 h 494"/>
                    <a:gd name="T26" fmla="*/ 536 w 714"/>
                    <a:gd name="T27" fmla="*/ 100 h 494"/>
                    <a:gd name="T28" fmla="*/ 600 w 714"/>
                    <a:gd name="T29" fmla="*/ 94 h 494"/>
                    <a:gd name="T30" fmla="*/ 632 w 714"/>
                    <a:gd name="T31" fmla="*/ 160 h 494"/>
                    <a:gd name="T32" fmla="*/ 668 w 714"/>
                    <a:gd name="T33" fmla="*/ 230 h 494"/>
                    <a:gd name="T34" fmla="*/ 668 w 714"/>
                    <a:gd name="T35" fmla="*/ 266 h 494"/>
                    <a:gd name="T36" fmla="*/ 714 w 714"/>
                    <a:gd name="T37" fmla="*/ 286 h 494"/>
                    <a:gd name="T38" fmla="*/ 714 w 714"/>
                    <a:gd name="T39" fmla="*/ 346 h 494"/>
                    <a:gd name="T40" fmla="*/ 672 w 714"/>
                    <a:gd name="T41" fmla="*/ 388 h 494"/>
                    <a:gd name="T42" fmla="*/ 672 w 714"/>
                    <a:gd name="T43" fmla="*/ 432 h 494"/>
                    <a:gd name="T44" fmla="*/ 648 w 714"/>
                    <a:gd name="T45" fmla="*/ 468 h 494"/>
                    <a:gd name="T46" fmla="*/ 598 w 714"/>
                    <a:gd name="T47" fmla="*/ 420 h 494"/>
                    <a:gd name="T48" fmla="*/ 450 w 714"/>
                    <a:gd name="T49" fmla="*/ 420 h 494"/>
                    <a:gd name="T50" fmla="*/ 420 w 714"/>
                    <a:gd name="T51" fmla="*/ 468 h 494"/>
                    <a:gd name="T52" fmla="*/ 322 w 714"/>
                    <a:gd name="T53" fmla="*/ 468 h 494"/>
                    <a:gd name="T54" fmla="*/ 296 w 714"/>
                    <a:gd name="T55" fmla="*/ 494 h 494"/>
                    <a:gd name="T56" fmla="*/ 238 w 714"/>
                    <a:gd name="T57" fmla="*/ 436 h 494"/>
                    <a:gd name="T58" fmla="*/ 192 w 714"/>
                    <a:gd name="T59" fmla="*/ 434 h 494"/>
                    <a:gd name="T60" fmla="*/ 134 w 714"/>
                    <a:gd name="T61" fmla="*/ 366 h 494"/>
                    <a:gd name="T62" fmla="*/ 22 w 714"/>
                    <a:gd name="T63" fmla="*/ 340 h 494"/>
                    <a:gd name="T64" fmla="*/ 2 w 714"/>
                    <a:gd name="T65" fmla="*/ 294 h 494"/>
                    <a:gd name="T66" fmla="*/ 18 w 714"/>
                    <a:gd name="T67" fmla="*/ 274 h 494"/>
                    <a:gd name="T68" fmla="*/ 0 w 714"/>
                    <a:gd name="T69" fmla="*/ 244 h 494"/>
                    <a:gd name="T70" fmla="*/ 26 w 714"/>
                    <a:gd name="T71" fmla="*/ 236 h 494"/>
                    <a:gd name="T72" fmla="*/ 68 w 714"/>
                    <a:gd name="T73" fmla="*/ 242 h 494"/>
                    <a:gd name="T74" fmla="*/ 76 w 714"/>
                    <a:gd name="T75" fmla="*/ 152 h 494"/>
                    <a:gd name="T76" fmla="*/ 68 w 714"/>
                    <a:gd name="T77" fmla="*/ 82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14" h="494">
                      <a:moveTo>
                        <a:pt x="68" y="82"/>
                      </a:moveTo>
                      <a:lnTo>
                        <a:pt x="122" y="48"/>
                      </a:lnTo>
                      <a:lnTo>
                        <a:pt x="128" y="0"/>
                      </a:lnTo>
                      <a:lnTo>
                        <a:pt x="162" y="6"/>
                      </a:lnTo>
                      <a:lnTo>
                        <a:pt x="188" y="32"/>
                      </a:lnTo>
                      <a:lnTo>
                        <a:pt x="228" y="32"/>
                      </a:lnTo>
                      <a:lnTo>
                        <a:pt x="248" y="62"/>
                      </a:lnTo>
                      <a:lnTo>
                        <a:pt x="310" y="66"/>
                      </a:lnTo>
                      <a:lnTo>
                        <a:pt x="332" y="102"/>
                      </a:lnTo>
                      <a:lnTo>
                        <a:pt x="416" y="104"/>
                      </a:lnTo>
                      <a:lnTo>
                        <a:pt x="430" y="150"/>
                      </a:lnTo>
                      <a:lnTo>
                        <a:pt x="460" y="158"/>
                      </a:lnTo>
                      <a:lnTo>
                        <a:pt x="500" y="92"/>
                      </a:lnTo>
                      <a:lnTo>
                        <a:pt x="536" y="100"/>
                      </a:lnTo>
                      <a:lnTo>
                        <a:pt x="600" y="94"/>
                      </a:lnTo>
                      <a:lnTo>
                        <a:pt x="632" y="160"/>
                      </a:lnTo>
                      <a:lnTo>
                        <a:pt x="668" y="230"/>
                      </a:lnTo>
                      <a:lnTo>
                        <a:pt x="668" y="266"/>
                      </a:lnTo>
                      <a:lnTo>
                        <a:pt x="714" y="286"/>
                      </a:lnTo>
                      <a:lnTo>
                        <a:pt x="714" y="346"/>
                      </a:lnTo>
                      <a:lnTo>
                        <a:pt x="672" y="388"/>
                      </a:lnTo>
                      <a:lnTo>
                        <a:pt x="672" y="432"/>
                      </a:lnTo>
                      <a:lnTo>
                        <a:pt x="648" y="468"/>
                      </a:lnTo>
                      <a:lnTo>
                        <a:pt x="598" y="420"/>
                      </a:lnTo>
                      <a:lnTo>
                        <a:pt x="450" y="420"/>
                      </a:lnTo>
                      <a:lnTo>
                        <a:pt x="420" y="468"/>
                      </a:lnTo>
                      <a:lnTo>
                        <a:pt x="322" y="468"/>
                      </a:lnTo>
                      <a:lnTo>
                        <a:pt x="296" y="494"/>
                      </a:lnTo>
                      <a:lnTo>
                        <a:pt x="238" y="436"/>
                      </a:lnTo>
                      <a:lnTo>
                        <a:pt x="192" y="434"/>
                      </a:lnTo>
                      <a:lnTo>
                        <a:pt x="134" y="366"/>
                      </a:lnTo>
                      <a:lnTo>
                        <a:pt x="22" y="340"/>
                      </a:lnTo>
                      <a:lnTo>
                        <a:pt x="2" y="294"/>
                      </a:lnTo>
                      <a:lnTo>
                        <a:pt x="18" y="274"/>
                      </a:lnTo>
                      <a:lnTo>
                        <a:pt x="0" y="244"/>
                      </a:lnTo>
                      <a:lnTo>
                        <a:pt x="26" y="236"/>
                      </a:lnTo>
                      <a:lnTo>
                        <a:pt x="68" y="242"/>
                      </a:lnTo>
                      <a:lnTo>
                        <a:pt x="76" y="152"/>
                      </a:lnTo>
                      <a:lnTo>
                        <a:pt x="68" y="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Freeform 230"/>
                <p:cNvSpPr>
                  <a:spLocks/>
                </p:cNvSpPr>
                <p:nvPr/>
              </p:nvSpPr>
              <p:spPr bwMode="auto">
                <a:xfrm>
                  <a:off x="7864475" y="2441575"/>
                  <a:ext cx="727075" cy="1162050"/>
                </a:xfrm>
                <a:custGeom>
                  <a:avLst/>
                  <a:gdLst>
                    <a:gd name="T0" fmla="*/ 388 w 458"/>
                    <a:gd name="T1" fmla="*/ 502 h 732"/>
                    <a:gd name="T2" fmla="*/ 398 w 458"/>
                    <a:gd name="T3" fmla="*/ 442 h 732"/>
                    <a:gd name="T4" fmla="*/ 430 w 458"/>
                    <a:gd name="T5" fmla="*/ 390 h 732"/>
                    <a:gd name="T6" fmla="*/ 396 w 458"/>
                    <a:gd name="T7" fmla="*/ 358 h 732"/>
                    <a:gd name="T8" fmla="*/ 410 w 458"/>
                    <a:gd name="T9" fmla="*/ 296 h 732"/>
                    <a:gd name="T10" fmla="*/ 458 w 458"/>
                    <a:gd name="T11" fmla="*/ 228 h 732"/>
                    <a:gd name="T12" fmla="*/ 436 w 458"/>
                    <a:gd name="T13" fmla="*/ 188 h 732"/>
                    <a:gd name="T14" fmla="*/ 378 w 458"/>
                    <a:gd name="T15" fmla="*/ 156 h 732"/>
                    <a:gd name="T16" fmla="*/ 376 w 458"/>
                    <a:gd name="T17" fmla="*/ 126 h 732"/>
                    <a:gd name="T18" fmla="*/ 346 w 458"/>
                    <a:gd name="T19" fmla="*/ 100 h 732"/>
                    <a:gd name="T20" fmla="*/ 284 w 458"/>
                    <a:gd name="T21" fmla="*/ 100 h 732"/>
                    <a:gd name="T22" fmla="*/ 258 w 458"/>
                    <a:gd name="T23" fmla="*/ 70 h 732"/>
                    <a:gd name="T24" fmla="*/ 260 w 458"/>
                    <a:gd name="T25" fmla="*/ 24 h 732"/>
                    <a:gd name="T26" fmla="*/ 248 w 458"/>
                    <a:gd name="T27" fmla="*/ 0 h 732"/>
                    <a:gd name="T28" fmla="*/ 194 w 458"/>
                    <a:gd name="T29" fmla="*/ 0 h 732"/>
                    <a:gd name="T30" fmla="*/ 124 w 458"/>
                    <a:gd name="T31" fmla="*/ 32 h 732"/>
                    <a:gd name="T32" fmla="*/ 110 w 458"/>
                    <a:gd name="T33" fmla="*/ 98 h 732"/>
                    <a:gd name="T34" fmla="*/ 72 w 458"/>
                    <a:gd name="T35" fmla="*/ 170 h 732"/>
                    <a:gd name="T36" fmla="*/ 60 w 458"/>
                    <a:gd name="T37" fmla="*/ 240 h 732"/>
                    <a:gd name="T38" fmla="*/ 80 w 458"/>
                    <a:gd name="T39" fmla="*/ 272 h 732"/>
                    <a:gd name="T40" fmla="*/ 0 w 458"/>
                    <a:gd name="T41" fmla="*/ 338 h 732"/>
                    <a:gd name="T42" fmla="*/ 0 w 458"/>
                    <a:gd name="T43" fmla="*/ 384 h 732"/>
                    <a:gd name="T44" fmla="*/ 20 w 458"/>
                    <a:gd name="T45" fmla="*/ 430 h 732"/>
                    <a:gd name="T46" fmla="*/ 28 w 458"/>
                    <a:gd name="T47" fmla="*/ 488 h 732"/>
                    <a:gd name="T48" fmla="*/ 48 w 458"/>
                    <a:gd name="T49" fmla="*/ 508 h 732"/>
                    <a:gd name="T50" fmla="*/ 4 w 458"/>
                    <a:gd name="T51" fmla="*/ 538 h 732"/>
                    <a:gd name="T52" fmla="*/ 36 w 458"/>
                    <a:gd name="T53" fmla="*/ 604 h 732"/>
                    <a:gd name="T54" fmla="*/ 72 w 458"/>
                    <a:gd name="T55" fmla="*/ 674 h 732"/>
                    <a:gd name="T56" fmla="*/ 72 w 458"/>
                    <a:gd name="T57" fmla="*/ 710 h 732"/>
                    <a:gd name="T58" fmla="*/ 118 w 458"/>
                    <a:gd name="T59" fmla="*/ 730 h 732"/>
                    <a:gd name="T60" fmla="*/ 154 w 458"/>
                    <a:gd name="T61" fmla="*/ 728 h 732"/>
                    <a:gd name="T62" fmla="*/ 186 w 458"/>
                    <a:gd name="T63" fmla="*/ 714 h 732"/>
                    <a:gd name="T64" fmla="*/ 206 w 458"/>
                    <a:gd name="T65" fmla="*/ 732 h 732"/>
                    <a:gd name="T66" fmla="*/ 254 w 458"/>
                    <a:gd name="T67" fmla="*/ 692 h 732"/>
                    <a:gd name="T68" fmla="*/ 242 w 458"/>
                    <a:gd name="T69" fmla="*/ 664 h 732"/>
                    <a:gd name="T70" fmla="*/ 274 w 458"/>
                    <a:gd name="T71" fmla="*/ 626 h 732"/>
                    <a:gd name="T72" fmla="*/ 282 w 458"/>
                    <a:gd name="T73" fmla="*/ 566 h 732"/>
                    <a:gd name="T74" fmla="*/ 318 w 458"/>
                    <a:gd name="T75" fmla="*/ 568 h 732"/>
                    <a:gd name="T76" fmla="*/ 292 w 458"/>
                    <a:gd name="T77" fmla="*/ 516 h 732"/>
                    <a:gd name="T78" fmla="*/ 336 w 458"/>
                    <a:gd name="T79" fmla="*/ 514 h 732"/>
                    <a:gd name="T80" fmla="*/ 356 w 458"/>
                    <a:gd name="T81" fmla="*/ 534 h 732"/>
                    <a:gd name="T82" fmla="*/ 388 w 458"/>
                    <a:gd name="T83" fmla="*/ 502 h 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8" h="732">
                      <a:moveTo>
                        <a:pt x="388" y="502"/>
                      </a:moveTo>
                      <a:lnTo>
                        <a:pt x="398" y="442"/>
                      </a:lnTo>
                      <a:lnTo>
                        <a:pt x="430" y="390"/>
                      </a:lnTo>
                      <a:lnTo>
                        <a:pt x="396" y="358"/>
                      </a:lnTo>
                      <a:lnTo>
                        <a:pt x="410" y="296"/>
                      </a:lnTo>
                      <a:lnTo>
                        <a:pt x="458" y="228"/>
                      </a:lnTo>
                      <a:lnTo>
                        <a:pt x="436" y="188"/>
                      </a:lnTo>
                      <a:lnTo>
                        <a:pt x="378" y="156"/>
                      </a:lnTo>
                      <a:lnTo>
                        <a:pt x="376" y="126"/>
                      </a:lnTo>
                      <a:lnTo>
                        <a:pt x="346" y="100"/>
                      </a:lnTo>
                      <a:lnTo>
                        <a:pt x="284" y="100"/>
                      </a:lnTo>
                      <a:lnTo>
                        <a:pt x="258" y="70"/>
                      </a:lnTo>
                      <a:lnTo>
                        <a:pt x="260" y="24"/>
                      </a:lnTo>
                      <a:lnTo>
                        <a:pt x="248" y="0"/>
                      </a:lnTo>
                      <a:lnTo>
                        <a:pt x="194" y="0"/>
                      </a:lnTo>
                      <a:lnTo>
                        <a:pt x="124" y="32"/>
                      </a:lnTo>
                      <a:lnTo>
                        <a:pt x="110" y="98"/>
                      </a:lnTo>
                      <a:lnTo>
                        <a:pt x="72" y="170"/>
                      </a:lnTo>
                      <a:lnTo>
                        <a:pt x="60" y="240"/>
                      </a:lnTo>
                      <a:lnTo>
                        <a:pt x="80" y="272"/>
                      </a:lnTo>
                      <a:lnTo>
                        <a:pt x="0" y="338"/>
                      </a:lnTo>
                      <a:lnTo>
                        <a:pt x="0" y="384"/>
                      </a:lnTo>
                      <a:lnTo>
                        <a:pt x="20" y="430"/>
                      </a:lnTo>
                      <a:lnTo>
                        <a:pt x="28" y="488"/>
                      </a:lnTo>
                      <a:lnTo>
                        <a:pt x="48" y="508"/>
                      </a:lnTo>
                      <a:lnTo>
                        <a:pt x="4" y="538"/>
                      </a:lnTo>
                      <a:lnTo>
                        <a:pt x="36" y="604"/>
                      </a:lnTo>
                      <a:lnTo>
                        <a:pt x="72" y="674"/>
                      </a:lnTo>
                      <a:lnTo>
                        <a:pt x="72" y="710"/>
                      </a:lnTo>
                      <a:lnTo>
                        <a:pt x="118" y="730"/>
                      </a:lnTo>
                      <a:lnTo>
                        <a:pt x="154" y="728"/>
                      </a:lnTo>
                      <a:lnTo>
                        <a:pt x="186" y="714"/>
                      </a:lnTo>
                      <a:lnTo>
                        <a:pt x="206" y="732"/>
                      </a:lnTo>
                      <a:lnTo>
                        <a:pt x="254" y="692"/>
                      </a:lnTo>
                      <a:lnTo>
                        <a:pt x="242" y="664"/>
                      </a:lnTo>
                      <a:lnTo>
                        <a:pt x="274" y="626"/>
                      </a:lnTo>
                      <a:lnTo>
                        <a:pt x="282" y="566"/>
                      </a:lnTo>
                      <a:lnTo>
                        <a:pt x="318" y="568"/>
                      </a:lnTo>
                      <a:lnTo>
                        <a:pt x="292" y="516"/>
                      </a:lnTo>
                      <a:lnTo>
                        <a:pt x="336" y="514"/>
                      </a:lnTo>
                      <a:lnTo>
                        <a:pt x="356" y="534"/>
                      </a:lnTo>
                      <a:lnTo>
                        <a:pt x="388" y="50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" name="Freeform 231"/>
                <p:cNvSpPr>
                  <a:spLocks/>
                </p:cNvSpPr>
                <p:nvPr/>
              </p:nvSpPr>
              <p:spPr bwMode="auto">
                <a:xfrm>
                  <a:off x="3441700" y="4064000"/>
                  <a:ext cx="854075" cy="977900"/>
                </a:xfrm>
                <a:custGeom>
                  <a:avLst/>
                  <a:gdLst>
                    <a:gd name="T0" fmla="*/ 4 w 538"/>
                    <a:gd name="T1" fmla="*/ 500 h 616"/>
                    <a:gd name="T2" fmla="*/ 24 w 538"/>
                    <a:gd name="T3" fmla="*/ 452 h 616"/>
                    <a:gd name="T4" fmla="*/ 0 w 538"/>
                    <a:gd name="T5" fmla="*/ 404 h 616"/>
                    <a:gd name="T6" fmla="*/ 38 w 538"/>
                    <a:gd name="T7" fmla="*/ 384 h 616"/>
                    <a:gd name="T8" fmla="*/ 8 w 538"/>
                    <a:gd name="T9" fmla="*/ 350 h 616"/>
                    <a:gd name="T10" fmla="*/ 32 w 538"/>
                    <a:gd name="T11" fmla="*/ 328 h 616"/>
                    <a:gd name="T12" fmla="*/ 32 w 538"/>
                    <a:gd name="T13" fmla="*/ 298 h 616"/>
                    <a:gd name="T14" fmla="*/ 60 w 538"/>
                    <a:gd name="T15" fmla="*/ 276 h 616"/>
                    <a:gd name="T16" fmla="*/ 96 w 538"/>
                    <a:gd name="T17" fmla="*/ 220 h 616"/>
                    <a:gd name="T18" fmla="*/ 68 w 538"/>
                    <a:gd name="T19" fmla="*/ 174 h 616"/>
                    <a:gd name="T20" fmla="*/ 74 w 538"/>
                    <a:gd name="T21" fmla="*/ 112 h 616"/>
                    <a:gd name="T22" fmla="*/ 74 w 538"/>
                    <a:gd name="T23" fmla="*/ 76 h 616"/>
                    <a:gd name="T24" fmla="*/ 62 w 538"/>
                    <a:gd name="T25" fmla="*/ 32 h 616"/>
                    <a:gd name="T26" fmla="*/ 84 w 538"/>
                    <a:gd name="T27" fmla="*/ 0 h 616"/>
                    <a:gd name="T28" fmla="*/ 194 w 538"/>
                    <a:gd name="T29" fmla="*/ 4 h 616"/>
                    <a:gd name="T30" fmla="*/ 230 w 538"/>
                    <a:gd name="T31" fmla="*/ 22 h 616"/>
                    <a:gd name="T32" fmla="*/ 300 w 538"/>
                    <a:gd name="T33" fmla="*/ 76 h 616"/>
                    <a:gd name="T34" fmla="*/ 270 w 538"/>
                    <a:gd name="T35" fmla="*/ 112 h 616"/>
                    <a:gd name="T36" fmla="*/ 284 w 538"/>
                    <a:gd name="T37" fmla="*/ 144 h 616"/>
                    <a:gd name="T38" fmla="*/ 304 w 538"/>
                    <a:gd name="T39" fmla="*/ 186 h 616"/>
                    <a:gd name="T40" fmla="*/ 278 w 538"/>
                    <a:gd name="T41" fmla="*/ 272 h 616"/>
                    <a:gd name="T42" fmla="*/ 306 w 538"/>
                    <a:gd name="T43" fmla="*/ 300 h 616"/>
                    <a:gd name="T44" fmla="*/ 328 w 538"/>
                    <a:gd name="T45" fmla="*/ 370 h 616"/>
                    <a:gd name="T46" fmla="*/ 352 w 538"/>
                    <a:gd name="T47" fmla="*/ 390 h 616"/>
                    <a:gd name="T48" fmla="*/ 390 w 538"/>
                    <a:gd name="T49" fmla="*/ 456 h 616"/>
                    <a:gd name="T50" fmla="*/ 436 w 538"/>
                    <a:gd name="T51" fmla="*/ 458 h 616"/>
                    <a:gd name="T52" fmla="*/ 458 w 538"/>
                    <a:gd name="T53" fmla="*/ 490 h 616"/>
                    <a:gd name="T54" fmla="*/ 538 w 538"/>
                    <a:gd name="T55" fmla="*/ 510 h 616"/>
                    <a:gd name="T56" fmla="*/ 518 w 538"/>
                    <a:gd name="T57" fmla="*/ 550 h 616"/>
                    <a:gd name="T58" fmla="*/ 510 w 538"/>
                    <a:gd name="T59" fmla="*/ 594 h 616"/>
                    <a:gd name="T60" fmla="*/ 482 w 538"/>
                    <a:gd name="T61" fmla="*/ 616 h 616"/>
                    <a:gd name="T62" fmla="*/ 414 w 538"/>
                    <a:gd name="T63" fmla="*/ 606 h 616"/>
                    <a:gd name="T64" fmla="*/ 380 w 538"/>
                    <a:gd name="T65" fmla="*/ 614 h 616"/>
                    <a:gd name="T66" fmla="*/ 330 w 538"/>
                    <a:gd name="T67" fmla="*/ 590 h 616"/>
                    <a:gd name="T68" fmla="*/ 296 w 538"/>
                    <a:gd name="T69" fmla="*/ 554 h 616"/>
                    <a:gd name="T70" fmla="*/ 264 w 538"/>
                    <a:gd name="T71" fmla="*/ 542 h 616"/>
                    <a:gd name="T72" fmla="*/ 218 w 538"/>
                    <a:gd name="T73" fmla="*/ 560 h 616"/>
                    <a:gd name="T74" fmla="*/ 206 w 538"/>
                    <a:gd name="T75" fmla="*/ 580 h 616"/>
                    <a:gd name="T76" fmla="*/ 162 w 538"/>
                    <a:gd name="T77" fmla="*/ 568 h 616"/>
                    <a:gd name="T78" fmla="*/ 148 w 538"/>
                    <a:gd name="T79" fmla="*/ 540 h 616"/>
                    <a:gd name="T80" fmla="*/ 94 w 538"/>
                    <a:gd name="T81" fmla="*/ 542 h 616"/>
                    <a:gd name="T82" fmla="*/ 58 w 538"/>
                    <a:gd name="T83" fmla="*/ 550 h 616"/>
                    <a:gd name="T84" fmla="*/ 52 w 538"/>
                    <a:gd name="T85" fmla="*/ 512 h 616"/>
                    <a:gd name="T86" fmla="*/ 4 w 538"/>
                    <a:gd name="T87" fmla="*/ 500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38" h="616">
                      <a:moveTo>
                        <a:pt x="4" y="500"/>
                      </a:moveTo>
                      <a:lnTo>
                        <a:pt x="24" y="452"/>
                      </a:lnTo>
                      <a:lnTo>
                        <a:pt x="0" y="404"/>
                      </a:lnTo>
                      <a:lnTo>
                        <a:pt x="38" y="384"/>
                      </a:lnTo>
                      <a:lnTo>
                        <a:pt x="8" y="350"/>
                      </a:lnTo>
                      <a:lnTo>
                        <a:pt x="32" y="328"/>
                      </a:lnTo>
                      <a:lnTo>
                        <a:pt x="32" y="298"/>
                      </a:lnTo>
                      <a:lnTo>
                        <a:pt x="60" y="276"/>
                      </a:lnTo>
                      <a:lnTo>
                        <a:pt x="96" y="220"/>
                      </a:lnTo>
                      <a:lnTo>
                        <a:pt x="68" y="174"/>
                      </a:lnTo>
                      <a:lnTo>
                        <a:pt x="74" y="112"/>
                      </a:lnTo>
                      <a:lnTo>
                        <a:pt x="74" y="76"/>
                      </a:lnTo>
                      <a:lnTo>
                        <a:pt x="62" y="32"/>
                      </a:lnTo>
                      <a:lnTo>
                        <a:pt x="84" y="0"/>
                      </a:lnTo>
                      <a:lnTo>
                        <a:pt x="194" y="4"/>
                      </a:lnTo>
                      <a:lnTo>
                        <a:pt x="230" y="22"/>
                      </a:lnTo>
                      <a:lnTo>
                        <a:pt x="300" y="76"/>
                      </a:lnTo>
                      <a:lnTo>
                        <a:pt x="270" y="112"/>
                      </a:lnTo>
                      <a:lnTo>
                        <a:pt x="284" y="144"/>
                      </a:lnTo>
                      <a:lnTo>
                        <a:pt x="304" y="186"/>
                      </a:lnTo>
                      <a:lnTo>
                        <a:pt x="278" y="272"/>
                      </a:lnTo>
                      <a:lnTo>
                        <a:pt x="306" y="300"/>
                      </a:lnTo>
                      <a:lnTo>
                        <a:pt x="328" y="370"/>
                      </a:lnTo>
                      <a:lnTo>
                        <a:pt x="352" y="390"/>
                      </a:lnTo>
                      <a:lnTo>
                        <a:pt x="390" y="456"/>
                      </a:lnTo>
                      <a:lnTo>
                        <a:pt x="436" y="458"/>
                      </a:lnTo>
                      <a:lnTo>
                        <a:pt x="458" y="490"/>
                      </a:lnTo>
                      <a:lnTo>
                        <a:pt x="538" y="510"/>
                      </a:lnTo>
                      <a:lnTo>
                        <a:pt x="518" y="550"/>
                      </a:lnTo>
                      <a:lnTo>
                        <a:pt x="510" y="594"/>
                      </a:lnTo>
                      <a:lnTo>
                        <a:pt x="482" y="616"/>
                      </a:lnTo>
                      <a:lnTo>
                        <a:pt x="414" y="606"/>
                      </a:lnTo>
                      <a:lnTo>
                        <a:pt x="380" y="614"/>
                      </a:lnTo>
                      <a:lnTo>
                        <a:pt x="330" y="590"/>
                      </a:lnTo>
                      <a:lnTo>
                        <a:pt x="296" y="554"/>
                      </a:lnTo>
                      <a:lnTo>
                        <a:pt x="264" y="542"/>
                      </a:lnTo>
                      <a:lnTo>
                        <a:pt x="218" y="560"/>
                      </a:lnTo>
                      <a:lnTo>
                        <a:pt x="206" y="580"/>
                      </a:lnTo>
                      <a:lnTo>
                        <a:pt x="162" y="568"/>
                      </a:lnTo>
                      <a:lnTo>
                        <a:pt x="148" y="540"/>
                      </a:lnTo>
                      <a:lnTo>
                        <a:pt x="94" y="542"/>
                      </a:lnTo>
                      <a:lnTo>
                        <a:pt x="58" y="550"/>
                      </a:lnTo>
                      <a:lnTo>
                        <a:pt x="52" y="512"/>
                      </a:lnTo>
                      <a:lnTo>
                        <a:pt x="4" y="5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" name="Freeform 232"/>
                <p:cNvSpPr>
                  <a:spLocks/>
                </p:cNvSpPr>
                <p:nvPr/>
              </p:nvSpPr>
              <p:spPr bwMode="auto">
                <a:xfrm>
                  <a:off x="1597025" y="2009775"/>
                  <a:ext cx="685800" cy="863600"/>
                </a:xfrm>
                <a:custGeom>
                  <a:avLst/>
                  <a:gdLst>
                    <a:gd name="T0" fmla="*/ 374 w 432"/>
                    <a:gd name="T1" fmla="*/ 544 h 544"/>
                    <a:gd name="T2" fmla="*/ 344 w 432"/>
                    <a:gd name="T3" fmla="*/ 512 h 544"/>
                    <a:gd name="T4" fmla="*/ 302 w 432"/>
                    <a:gd name="T5" fmla="*/ 490 h 544"/>
                    <a:gd name="T6" fmla="*/ 262 w 432"/>
                    <a:gd name="T7" fmla="*/ 514 h 544"/>
                    <a:gd name="T8" fmla="*/ 236 w 432"/>
                    <a:gd name="T9" fmla="*/ 496 h 544"/>
                    <a:gd name="T10" fmla="*/ 198 w 432"/>
                    <a:gd name="T11" fmla="*/ 518 h 544"/>
                    <a:gd name="T12" fmla="*/ 168 w 432"/>
                    <a:gd name="T13" fmla="*/ 478 h 544"/>
                    <a:gd name="T14" fmla="*/ 134 w 432"/>
                    <a:gd name="T15" fmla="*/ 434 h 544"/>
                    <a:gd name="T16" fmla="*/ 90 w 432"/>
                    <a:gd name="T17" fmla="*/ 414 h 544"/>
                    <a:gd name="T18" fmla="*/ 120 w 432"/>
                    <a:gd name="T19" fmla="*/ 350 h 544"/>
                    <a:gd name="T20" fmla="*/ 98 w 432"/>
                    <a:gd name="T21" fmla="*/ 326 h 544"/>
                    <a:gd name="T22" fmla="*/ 108 w 432"/>
                    <a:gd name="T23" fmla="*/ 278 h 544"/>
                    <a:gd name="T24" fmla="*/ 82 w 432"/>
                    <a:gd name="T25" fmla="*/ 248 h 544"/>
                    <a:gd name="T26" fmla="*/ 74 w 432"/>
                    <a:gd name="T27" fmla="*/ 216 h 544"/>
                    <a:gd name="T28" fmla="*/ 28 w 432"/>
                    <a:gd name="T29" fmla="*/ 204 h 544"/>
                    <a:gd name="T30" fmla="*/ 0 w 432"/>
                    <a:gd name="T31" fmla="*/ 192 h 544"/>
                    <a:gd name="T32" fmla="*/ 20 w 432"/>
                    <a:gd name="T33" fmla="*/ 126 h 544"/>
                    <a:gd name="T34" fmla="*/ 106 w 432"/>
                    <a:gd name="T35" fmla="*/ 80 h 544"/>
                    <a:gd name="T36" fmla="*/ 106 w 432"/>
                    <a:gd name="T37" fmla="*/ 50 h 544"/>
                    <a:gd name="T38" fmla="*/ 132 w 432"/>
                    <a:gd name="T39" fmla="*/ 24 h 544"/>
                    <a:gd name="T40" fmla="*/ 194 w 432"/>
                    <a:gd name="T41" fmla="*/ 14 h 544"/>
                    <a:gd name="T42" fmla="*/ 272 w 432"/>
                    <a:gd name="T43" fmla="*/ 0 h 544"/>
                    <a:gd name="T44" fmla="*/ 254 w 432"/>
                    <a:gd name="T45" fmla="*/ 22 h 544"/>
                    <a:gd name="T46" fmla="*/ 270 w 432"/>
                    <a:gd name="T47" fmla="*/ 54 h 544"/>
                    <a:gd name="T48" fmla="*/ 254 w 432"/>
                    <a:gd name="T49" fmla="*/ 88 h 544"/>
                    <a:gd name="T50" fmla="*/ 272 w 432"/>
                    <a:gd name="T51" fmla="*/ 118 h 544"/>
                    <a:gd name="T52" fmla="*/ 262 w 432"/>
                    <a:gd name="T53" fmla="*/ 150 h 544"/>
                    <a:gd name="T54" fmla="*/ 290 w 432"/>
                    <a:gd name="T55" fmla="*/ 194 h 544"/>
                    <a:gd name="T56" fmla="*/ 330 w 432"/>
                    <a:gd name="T57" fmla="*/ 210 h 544"/>
                    <a:gd name="T58" fmla="*/ 350 w 432"/>
                    <a:gd name="T59" fmla="*/ 242 h 544"/>
                    <a:gd name="T60" fmla="*/ 348 w 432"/>
                    <a:gd name="T61" fmla="*/ 304 h 544"/>
                    <a:gd name="T62" fmla="*/ 396 w 432"/>
                    <a:gd name="T63" fmla="*/ 324 h 544"/>
                    <a:gd name="T64" fmla="*/ 414 w 432"/>
                    <a:gd name="T65" fmla="*/ 366 h 544"/>
                    <a:gd name="T66" fmla="*/ 432 w 432"/>
                    <a:gd name="T67" fmla="*/ 430 h 544"/>
                    <a:gd name="T68" fmla="*/ 402 w 432"/>
                    <a:gd name="T69" fmla="*/ 464 h 544"/>
                    <a:gd name="T70" fmla="*/ 402 w 432"/>
                    <a:gd name="T71" fmla="*/ 524 h 544"/>
                    <a:gd name="T72" fmla="*/ 374 w 432"/>
                    <a:gd name="T73" fmla="*/ 544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32" h="544">
                      <a:moveTo>
                        <a:pt x="374" y="544"/>
                      </a:moveTo>
                      <a:lnTo>
                        <a:pt x="344" y="512"/>
                      </a:lnTo>
                      <a:lnTo>
                        <a:pt x="302" y="490"/>
                      </a:lnTo>
                      <a:lnTo>
                        <a:pt x="262" y="514"/>
                      </a:lnTo>
                      <a:lnTo>
                        <a:pt x="236" y="496"/>
                      </a:lnTo>
                      <a:lnTo>
                        <a:pt x="198" y="518"/>
                      </a:lnTo>
                      <a:lnTo>
                        <a:pt x="168" y="478"/>
                      </a:lnTo>
                      <a:lnTo>
                        <a:pt x="134" y="434"/>
                      </a:lnTo>
                      <a:lnTo>
                        <a:pt x="90" y="414"/>
                      </a:lnTo>
                      <a:lnTo>
                        <a:pt x="120" y="350"/>
                      </a:lnTo>
                      <a:lnTo>
                        <a:pt x="98" y="326"/>
                      </a:lnTo>
                      <a:lnTo>
                        <a:pt x="108" y="278"/>
                      </a:lnTo>
                      <a:lnTo>
                        <a:pt x="82" y="248"/>
                      </a:lnTo>
                      <a:lnTo>
                        <a:pt x="74" y="216"/>
                      </a:lnTo>
                      <a:lnTo>
                        <a:pt x="28" y="204"/>
                      </a:lnTo>
                      <a:lnTo>
                        <a:pt x="0" y="192"/>
                      </a:lnTo>
                      <a:lnTo>
                        <a:pt x="20" y="126"/>
                      </a:lnTo>
                      <a:lnTo>
                        <a:pt x="106" y="80"/>
                      </a:lnTo>
                      <a:lnTo>
                        <a:pt x="106" y="50"/>
                      </a:lnTo>
                      <a:lnTo>
                        <a:pt x="132" y="24"/>
                      </a:lnTo>
                      <a:lnTo>
                        <a:pt x="194" y="14"/>
                      </a:lnTo>
                      <a:lnTo>
                        <a:pt x="272" y="0"/>
                      </a:lnTo>
                      <a:lnTo>
                        <a:pt x="254" y="22"/>
                      </a:lnTo>
                      <a:lnTo>
                        <a:pt x="270" y="54"/>
                      </a:lnTo>
                      <a:lnTo>
                        <a:pt x="254" y="88"/>
                      </a:lnTo>
                      <a:lnTo>
                        <a:pt x="272" y="118"/>
                      </a:lnTo>
                      <a:lnTo>
                        <a:pt x="262" y="150"/>
                      </a:lnTo>
                      <a:lnTo>
                        <a:pt x="290" y="194"/>
                      </a:lnTo>
                      <a:lnTo>
                        <a:pt x="330" y="210"/>
                      </a:lnTo>
                      <a:lnTo>
                        <a:pt x="350" y="242"/>
                      </a:lnTo>
                      <a:lnTo>
                        <a:pt x="348" y="304"/>
                      </a:lnTo>
                      <a:lnTo>
                        <a:pt x="396" y="324"/>
                      </a:lnTo>
                      <a:lnTo>
                        <a:pt x="414" y="366"/>
                      </a:lnTo>
                      <a:lnTo>
                        <a:pt x="432" y="430"/>
                      </a:lnTo>
                      <a:lnTo>
                        <a:pt x="402" y="464"/>
                      </a:lnTo>
                      <a:lnTo>
                        <a:pt x="402" y="524"/>
                      </a:lnTo>
                      <a:lnTo>
                        <a:pt x="374" y="54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" name="Freeform 233"/>
                <p:cNvSpPr>
                  <a:spLocks/>
                </p:cNvSpPr>
                <p:nvPr/>
              </p:nvSpPr>
              <p:spPr bwMode="auto">
                <a:xfrm>
                  <a:off x="5502275" y="1193800"/>
                  <a:ext cx="752475" cy="739775"/>
                </a:xfrm>
                <a:custGeom>
                  <a:avLst/>
                  <a:gdLst>
                    <a:gd name="T0" fmla="*/ 252 w 474"/>
                    <a:gd name="T1" fmla="*/ 108 h 466"/>
                    <a:gd name="T2" fmla="*/ 240 w 474"/>
                    <a:gd name="T3" fmla="*/ 66 h 466"/>
                    <a:gd name="T4" fmla="*/ 264 w 474"/>
                    <a:gd name="T5" fmla="*/ 44 h 466"/>
                    <a:gd name="T6" fmla="*/ 312 w 474"/>
                    <a:gd name="T7" fmla="*/ 0 h 466"/>
                    <a:gd name="T8" fmla="*/ 376 w 474"/>
                    <a:gd name="T9" fmla="*/ 28 h 466"/>
                    <a:gd name="T10" fmla="*/ 424 w 474"/>
                    <a:gd name="T11" fmla="*/ 82 h 466"/>
                    <a:gd name="T12" fmla="*/ 408 w 474"/>
                    <a:gd name="T13" fmla="*/ 146 h 466"/>
                    <a:gd name="T14" fmla="*/ 434 w 474"/>
                    <a:gd name="T15" fmla="*/ 208 h 466"/>
                    <a:gd name="T16" fmla="*/ 422 w 474"/>
                    <a:gd name="T17" fmla="*/ 240 h 466"/>
                    <a:gd name="T18" fmla="*/ 452 w 474"/>
                    <a:gd name="T19" fmla="*/ 270 h 466"/>
                    <a:gd name="T20" fmla="*/ 428 w 474"/>
                    <a:gd name="T21" fmla="*/ 318 h 466"/>
                    <a:gd name="T22" fmla="*/ 474 w 474"/>
                    <a:gd name="T23" fmla="*/ 364 h 466"/>
                    <a:gd name="T24" fmla="*/ 474 w 474"/>
                    <a:gd name="T25" fmla="*/ 392 h 466"/>
                    <a:gd name="T26" fmla="*/ 396 w 474"/>
                    <a:gd name="T27" fmla="*/ 410 h 466"/>
                    <a:gd name="T28" fmla="*/ 360 w 474"/>
                    <a:gd name="T29" fmla="*/ 374 h 466"/>
                    <a:gd name="T30" fmla="*/ 314 w 474"/>
                    <a:gd name="T31" fmla="*/ 404 h 466"/>
                    <a:gd name="T32" fmla="*/ 314 w 474"/>
                    <a:gd name="T33" fmla="*/ 444 h 466"/>
                    <a:gd name="T34" fmla="*/ 274 w 474"/>
                    <a:gd name="T35" fmla="*/ 466 h 466"/>
                    <a:gd name="T36" fmla="*/ 248 w 474"/>
                    <a:gd name="T37" fmla="*/ 428 h 466"/>
                    <a:gd name="T38" fmla="*/ 162 w 474"/>
                    <a:gd name="T39" fmla="*/ 398 h 466"/>
                    <a:gd name="T40" fmla="*/ 104 w 474"/>
                    <a:gd name="T41" fmla="*/ 434 h 466"/>
                    <a:gd name="T42" fmla="*/ 40 w 474"/>
                    <a:gd name="T43" fmla="*/ 394 h 466"/>
                    <a:gd name="T44" fmla="*/ 0 w 474"/>
                    <a:gd name="T45" fmla="*/ 376 h 466"/>
                    <a:gd name="T46" fmla="*/ 0 w 474"/>
                    <a:gd name="T47" fmla="*/ 346 h 466"/>
                    <a:gd name="T48" fmla="*/ 8 w 474"/>
                    <a:gd name="T49" fmla="*/ 296 h 466"/>
                    <a:gd name="T50" fmla="*/ 28 w 474"/>
                    <a:gd name="T51" fmla="*/ 272 h 466"/>
                    <a:gd name="T52" fmla="*/ 80 w 474"/>
                    <a:gd name="T53" fmla="*/ 270 h 466"/>
                    <a:gd name="T54" fmla="*/ 128 w 474"/>
                    <a:gd name="T55" fmla="*/ 276 h 466"/>
                    <a:gd name="T56" fmla="*/ 146 w 474"/>
                    <a:gd name="T57" fmla="*/ 250 h 466"/>
                    <a:gd name="T58" fmla="*/ 172 w 474"/>
                    <a:gd name="T59" fmla="*/ 250 h 466"/>
                    <a:gd name="T60" fmla="*/ 208 w 474"/>
                    <a:gd name="T61" fmla="*/ 220 h 466"/>
                    <a:gd name="T62" fmla="*/ 208 w 474"/>
                    <a:gd name="T63" fmla="*/ 192 h 466"/>
                    <a:gd name="T64" fmla="*/ 248 w 474"/>
                    <a:gd name="T65" fmla="*/ 172 h 466"/>
                    <a:gd name="T66" fmla="*/ 252 w 474"/>
                    <a:gd name="T67" fmla="*/ 108 h 466"/>
                    <a:gd name="T68" fmla="*/ 240 w 474"/>
                    <a:gd name="T69" fmla="*/ 66 h 466"/>
                    <a:gd name="T70" fmla="*/ 252 w 474"/>
                    <a:gd name="T71" fmla="*/ 108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74" h="466">
                      <a:moveTo>
                        <a:pt x="252" y="108"/>
                      </a:moveTo>
                      <a:lnTo>
                        <a:pt x="240" y="66"/>
                      </a:lnTo>
                      <a:lnTo>
                        <a:pt x="264" y="44"/>
                      </a:lnTo>
                      <a:lnTo>
                        <a:pt x="312" y="0"/>
                      </a:lnTo>
                      <a:lnTo>
                        <a:pt x="376" y="28"/>
                      </a:lnTo>
                      <a:lnTo>
                        <a:pt x="424" y="82"/>
                      </a:lnTo>
                      <a:lnTo>
                        <a:pt x="408" y="146"/>
                      </a:lnTo>
                      <a:lnTo>
                        <a:pt x="434" y="208"/>
                      </a:lnTo>
                      <a:lnTo>
                        <a:pt x="422" y="240"/>
                      </a:lnTo>
                      <a:lnTo>
                        <a:pt x="452" y="270"/>
                      </a:lnTo>
                      <a:lnTo>
                        <a:pt x="428" y="318"/>
                      </a:lnTo>
                      <a:lnTo>
                        <a:pt x="474" y="364"/>
                      </a:lnTo>
                      <a:lnTo>
                        <a:pt x="474" y="392"/>
                      </a:lnTo>
                      <a:lnTo>
                        <a:pt x="396" y="410"/>
                      </a:lnTo>
                      <a:lnTo>
                        <a:pt x="360" y="374"/>
                      </a:lnTo>
                      <a:lnTo>
                        <a:pt x="314" y="404"/>
                      </a:lnTo>
                      <a:lnTo>
                        <a:pt x="314" y="444"/>
                      </a:lnTo>
                      <a:lnTo>
                        <a:pt x="274" y="466"/>
                      </a:lnTo>
                      <a:lnTo>
                        <a:pt x="248" y="428"/>
                      </a:lnTo>
                      <a:lnTo>
                        <a:pt x="162" y="398"/>
                      </a:lnTo>
                      <a:lnTo>
                        <a:pt x="104" y="434"/>
                      </a:lnTo>
                      <a:lnTo>
                        <a:pt x="40" y="394"/>
                      </a:lnTo>
                      <a:lnTo>
                        <a:pt x="0" y="376"/>
                      </a:lnTo>
                      <a:lnTo>
                        <a:pt x="0" y="346"/>
                      </a:lnTo>
                      <a:lnTo>
                        <a:pt x="8" y="296"/>
                      </a:lnTo>
                      <a:lnTo>
                        <a:pt x="28" y="272"/>
                      </a:lnTo>
                      <a:lnTo>
                        <a:pt x="80" y="270"/>
                      </a:lnTo>
                      <a:lnTo>
                        <a:pt x="128" y="276"/>
                      </a:lnTo>
                      <a:lnTo>
                        <a:pt x="146" y="250"/>
                      </a:lnTo>
                      <a:lnTo>
                        <a:pt x="172" y="250"/>
                      </a:lnTo>
                      <a:lnTo>
                        <a:pt x="208" y="220"/>
                      </a:lnTo>
                      <a:lnTo>
                        <a:pt x="208" y="192"/>
                      </a:lnTo>
                      <a:lnTo>
                        <a:pt x="248" y="172"/>
                      </a:lnTo>
                      <a:lnTo>
                        <a:pt x="252" y="108"/>
                      </a:lnTo>
                      <a:lnTo>
                        <a:pt x="240" y="66"/>
                      </a:lnTo>
                      <a:lnTo>
                        <a:pt x="252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" name="Freeform 234"/>
                <p:cNvSpPr>
                  <a:spLocks/>
                </p:cNvSpPr>
                <p:nvPr/>
              </p:nvSpPr>
              <p:spPr bwMode="auto">
                <a:xfrm>
                  <a:off x="5502275" y="1193800"/>
                  <a:ext cx="752475" cy="739775"/>
                </a:xfrm>
                <a:custGeom>
                  <a:avLst/>
                  <a:gdLst>
                    <a:gd name="T0" fmla="*/ 252 w 474"/>
                    <a:gd name="T1" fmla="*/ 108 h 466"/>
                    <a:gd name="T2" fmla="*/ 240 w 474"/>
                    <a:gd name="T3" fmla="*/ 66 h 466"/>
                    <a:gd name="T4" fmla="*/ 264 w 474"/>
                    <a:gd name="T5" fmla="*/ 44 h 466"/>
                    <a:gd name="T6" fmla="*/ 312 w 474"/>
                    <a:gd name="T7" fmla="*/ 0 h 466"/>
                    <a:gd name="T8" fmla="*/ 376 w 474"/>
                    <a:gd name="T9" fmla="*/ 28 h 466"/>
                    <a:gd name="T10" fmla="*/ 424 w 474"/>
                    <a:gd name="T11" fmla="*/ 82 h 466"/>
                    <a:gd name="T12" fmla="*/ 408 w 474"/>
                    <a:gd name="T13" fmla="*/ 146 h 466"/>
                    <a:gd name="T14" fmla="*/ 434 w 474"/>
                    <a:gd name="T15" fmla="*/ 208 h 466"/>
                    <a:gd name="T16" fmla="*/ 422 w 474"/>
                    <a:gd name="T17" fmla="*/ 240 h 466"/>
                    <a:gd name="T18" fmla="*/ 452 w 474"/>
                    <a:gd name="T19" fmla="*/ 270 h 466"/>
                    <a:gd name="T20" fmla="*/ 428 w 474"/>
                    <a:gd name="T21" fmla="*/ 318 h 466"/>
                    <a:gd name="T22" fmla="*/ 474 w 474"/>
                    <a:gd name="T23" fmla="*/ 364 h 466"/>
                    <a:gd name="T24" fmla="*/ 474 w 474"/>
                    <a:gd name="T25" fmla="*/ 392 h 466"/>
                    <a:gd name="T26" fmla="*/ 396 w 474"/>
                    <a:gd name="T27" fmla="*/ 410 h 466"/>
                    <a:gd name="T28" fmla="*/ 360 w 474"/>
                    <a:gd name="T29" fmla="*/ 374 h 466"/>
                    <a:gd name="T30" fmla="*/ 314 w 474"/>
                    <a:gd name="T31" fmla="*/ 404 h 466"/>
                    <a:gd name="T32" fmla="*/ 314 w 474"/>
                    <a:gd name="T33" fmla="*/ 444 h 466"/>
                    <a:gd name="T34" fmla="*/ 274 w 474"/>
                    <a:gd name="T35" fmla="*/ 466 h 466"/>
                    <a:gd name="T36" fmla="*/ 248 w 474"/>
                    <a:gd name="T37" fmla="*/ 428 h 466"/>
                    <a:gd name="T38" fmla="*/ 162 w 474"/>
                    <a:gd name="T39" fmla="*/ 398 h 466"/>
                    <a:gd name="T40" fmla="*/ 104 w 474"/>
                    <a:gd name="T41" fmla="*/ 434 h 466"/>
                    <a:gd name="T42" fmla="*/ 40 w 474"/>
                    <a:gd name="T43" fmla="*/ 394 h 466"/>
                    <a:gd name="T44" fmla="*/ 0 w 474"/>
                    <a:gd name="T45" fmla="*/ 376 h 466"/>
                    <a:gd name="T46" fmla="*/ 0 w 474"/>
                    <a:gd name="T47" fmla="*/ 346 h 466"/>
                    <a:gd name="T48" fmla="*/ 8 w 474"/>
                    <a:gd name="T49" fmla="*/ 296 h 466"/>
                    <a:gd name="T50" fmla="*/ 28 w 474"/>
                    <a:gd name="T51" fmla="*/ 272 h 466"/>
                    <a:gd name="T52" fmla="*/ 80 w 474"/>
                    <a:gd name="T53" fmla="*/ 270 h 466"/>
                    <a:gd name="T54" fmla="*/ 128 w 474"/>
                    <a:gd name="T55" fmla="*/ 276 h 466"/>
                    <a:gd name="T56" fmla="*/ 146 w 474"/>
                    <a:gd name="T57" fmla="*/ 250 h 466"/>
                    <a:gd name="T58" fmla="*/ 172 w 474"/>
                    <a:gd name="T59" fmla="*/ 250 h 466"/>
                    <a:gd name="T60" fmla="*/ 208 w 474"/>
                    <a:gd name="T61" fmla="*/ 220 h 466"/>
                    <a:gd name="T62" fmla="*/ 208 w 474"/>
                    <a:gd name="T63" fmla="*/ 192 h 466"/>
                    <a:gd name="T64" fmla="*/ 248 w 474"/>
                    <a:gd name="T65" fmla="*/ 172 h 466"/>
                    <a:gd name="T66" fmla="*/ 252 w 474"/>
                    <a:gd name="T67" fmla="*/ 108 h 466"/>
                    <a:gd name="T68" fmla="*/ 240 w 474"/>
                    <a:gd name="T69" fmla="*/ 66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4" h="466">
                      <a:moveTo>
                        <a:pt x="252" y="108"/>
                      </a:moveTo>
                      <a:lnTo>
                        <a:pt x="240" y="66"/>
                      </a:lnTo>
                      <a:lnTo>
                        <a:pt x="264" y="44"/>
                      </a:lnTo>
                      <a:lnTo>
                        <a:pt x="312" y="0"/>
                      </a:lnTo>
                      <a:lnTo>
                        <a:pt x="376" y="28"/>
                      </a:lnTo>
                      <a:lnTo>
                        <a:pt x="424" y="82"/>
                      </a:lnTo>
                      <a:lnTo>
                        <a:pt x="408" y="146"/>
                      </a:lnTo>
                      <a:lnTo>
                        <a:pt x="434" y="208"/>
                      </a:lnTo>
                      <a:lnTo>
                        <a:pt x="422" y="240"/>
                      </a:lnTo>
                      <a:lnTo>
                        <a:pt x="452" y="270"/>
                      </a:lnTo>
                      <a:lnTo>
                        <a:pt x="428" y="318"/>
                      </a:lnTo>
                      <a:lnTo>
                        <a:pt x="474" y="364"/>
                      </a:lnTo>
                      <a:lnTo>
                        <a:pt x="474" y="392"/>
                      </a:lnTo>
                      <a:lnTo>
                        <a:pt x="396" y="410"/>
                      </a:lnTo>
                      <a:lnTo>
                        <a:pt x="360" y="374"/>
                      </a:lnTo>
                      <a:lnTo>
                        <a:pt x="314" y="404"/>
                      </a:lnTo>
                      <a:lnTo>
                        <a:pt x="314" y="444"/>
                      </a:lnTo>
                      <a:lnTo>
                        <a:pt x="274" y="466"/>
                      </a:lnTo>
                      <a:lnTo>
                        <a:pt x="248" y="428"/>
                      </a:lnTo>
                      <a:lnTo>
                        <a:pt x="162" y="398"/>
                      </a:lnTo>
                      <a:lnTo>
                        <a:pt x="104" y="434"/>
                      </a:lnTo>
                      <a:lnTo>
                        <a:pt x="40" y="394"/>
                      </a:lnTo>
                      <a:lnTo>
                        <a:pt x="0" y="376"/>
                      </a:lnTo>
                      <a:lnTo>
                        <a:pt x="0" y="346"/>
                      </a:lnTo>
                      <a:lnTo>
                        <a:pt x="8" y="296"/>
                      </a:lnTo>
                      <a:lnTo>
                        <a:pt x="28" y="272"/>
                      </a:lnTo>
                      <a:lnTo>
                        <a:pt x="80" y="270"/>
                      </a:lnTo>
                      <a:lnTo>
                        <a:pt x="128" y="276"/>
                      </a:lnTo>
                      <a:lnTo>
                        <a:pt x="146" y="250"/>
                      </a:lnTo>
                      <a:lnTo>
                        <a:pt x="172" y="250"/>
                      </a:lnTo>
                      <a:lnTo>
                        <a:pt x="208" y="220"/>
                      </a:lnTo>
                      <a:lnTo>
                        <a:pt x="208" y="192"/>
                      </a:lnTo>
                      <a:lnTo>
                        <a:pt x="248" y="172"/>
                      </a:lnTo>
                      <a:lnTo>
                        <a:pt x="252" y="108"/>
                      </a:lnTo>
                      <a:lnTo>
                        <a:pt x="240" y="66"/>
                      </a:lnTo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" name="Freeform 235"/>
                <p:cNvSpPr>
                  <a:spLocks/>
                </p:cNvSpPr>
                <p:nvPr/>
              </p:nvSpPr>
              <p:spPr bwMode="auto">
                <a:xfrm>
                  <a:off x="6731000" y="2117725"/>
                  <a:ext cx="920750" cy="784225"/>
                </a:xfrm>
                <a:custGeom>
                  <a:avLst/>
                  <a:gdLst>
                    <a:gd name="T0" fmla="*/ 290 w 580"/>
                    <a:gd name="T1" fmla="*/ 50 h 494"/>
                    <a:gd name="T2" fmla="*/ 250 w 580"/>
                    <a:gd name="T3" fmla="*/ 40 h 494"/>
                    <a:gd name="T4" fmla="*/ 194 w 580"/>
                    <a:gd name="T5" fmla="*/ 80 h 494"/>
                    <a:gd name="T6" fmla="*/ 162 w 580"/>
                    <a:gd name="T7" fmla="*/ 84 h 494"/>
                    <a:gd name="T8" fmla="*/ 154 w 580"/>
                    <a:gd name="T9" fmla="*/ 130 h 494"/>
                    <a:gd name="T10" fmla="*/ 98 w 580"/>
                    <a:gd name="T11" fmla="*/ 132 h 494"/>
                    <a:gd name="T12" fmla="*/ 70 w 580"/>
                    <a:gd name="T13" fmla="*/ 108 h 494"/>
                    <a:gd name="T14" fmla="*/ 0 w 580"/>
                    <a:gd name="T15" fmla="*/ 128 h 494"/>
                    <a:gd name="T16" fmla="*/ 34 w 580"/>
                    <a:gd name="T17" fmla="*/ 154 h 494"/>
                    <a:gd name="T18" fmla="*/ 34 w 580"/>
                    <a:gd name="T19" fmla="*/ 196 h 494"/>
                    <a:gd name="T20" fmla="*/ 80 w 580"/>
                    <a:gd name="T21" fmla="*/ 228 h 494"/>
                    <a:gd name="T22" fmla="*/ 30 w 580"/>
                    <a:gd name="T23" fmla="*/ 314 h 494"/>
                    <a:gd name="T24" fmla="*/ 56 w 580"/>
                    <a:gd name="T25" fmla="*/ 342 h 494"/>
                    <a:gd name="T26" fmla="*/ 56 w 580"/>
                    <a:gd name="T27" fmla="*/ 394 h 494"/>
                    <a:gd name="T28" fmla="*/ 92 w 580"/>
                    <a:gd name="T29" fmla="*/ 394 h 494"/>
                    <a:gd name="T30" fmla="*/ 126 w 580"/>
                    <a:gd name="T31" fmla="*/ 426 h 494"/>
                    <a:gd name="T32" fmla="*/ 184 w 580"/>
                    <a:gd name="T33" fmla="*/ 460 h 494"/>
                    <a:gd name="T34" fmla="*/ 218 w 580"/>
                    <a:gd name="T35" fmla="*/ 494 h 494"/>
                    <a:gd name="T36" fmla="*/ 270 w 580"/>
                    <a:gd name="T37" fmla="*/ 480 h 494"/>
                    <a:gd name="T38" fmla="*/ 346 w 580"/>
                    <a:gd name="T39" fmla="*/ 480 h 494"/>
                    <a:gd name="T40" fmla="*/ 360 w 580"/>
                    <a:gd name="T41" fmla="*/ 422 h 494"/>
                    <a:gd name="T42" fmla="*/ 402 w 580"/>
                    <a:gd name="T43" fmla="*/ 380 h 494"/>
                    <a:gd name="T44" fmla="*/ 482 w 580"/>
                    <a:gd name="T45" fmla="*/ 358 h 494"/>
                    <a:gd name="T46" fmla="*/ 482 w 580"/>
                    <a:gd name="T47" fmla="*/ 314 h 494"/>
                    <a:gd name="T48" fmla="*/ 514 w 580"/>
                    <a:gd name="T49" fmla="*/ 314 h 494"/>
                    <a:gd name="T50" fmla="*/ 580 w 580"/>
                    <a:gd name="T51" fmla="*/ 344 h 494"/>
                    <a:gd name="T52" fmla="*/ 558 w 580"/>
                    <a:gd name="T53" fmla="*/ 298 h 494"/>
                    <a:gd name="T54" fmla="*/ 546 w 580"/>
                    <a:gd name="T55" fmla="*/ 218 h 494"/>
                    <a:gd name="T56" fmla="*/ 484 w 580"/>
                    <a:gd name="T57" fmla="*/ 168 h 494"/>
                    <a:gd name="T58" fmla="*/ 438 w 580"/>
                    <a:gd name="T59" fmla="*/ 86 h 494"/>
                    <a:gd name="T60" fmla="*/ 398 w 580"/>
                    <a:gd name="T61" fmla="*/ 92 h 494"/>
                    <a:gd name="T62" fmla="*/ 368 w 580"/>
                    <a:gd name="T63" fmla="*/ 60 h 494"/>
                    <a:gd name="T64" fmla="*/ 368 w 580"/>
                    <a:gd name="T65" fmla="*/ 26 h 494"/>
                    <a:gd name="T66" fmla="*/ 340 w 580"/>
                    <a:gd name="T67" fmla="*/ 0 h 494"/>
                    <a:gd name="T68" fmla="*/ 292 w 580"/>
                    <a:gd name="T69" fmla="*/ 24 h 494"/>
                    <a:gd name="T70" fmla="*/ 290 w 580"/>
                    <a:gd name="T71" fmla="*/ 50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80" h="494">
                      <a:moveTo>
                        <a:pt x="290" y="50"/>
                      </a:moveTo>
                      <a:lnTo>
                        <a:pt x="250" y="40"/>
                      </a:lnTo>
                      <a:lnTo>
                        <a:pt x="194" y="80"/>
                      </a:lnTo>
                      <a:lnTo>
                        <a:pt x="162" y="84"/>
                      </a:lnTo>
                      <a:lnTo>
                        <a:pt x="154" y="130"/>
                      </a:lnTo>
                      <a:lnTo>
                        <a:pt x="98" y="132"/>
                      </a:lnTo>
                      <a:lnTo>
                        <a:pt x="70" y="108"/>
                      </a:lnTo>
                      <a:lnTo>
                        <a:pt x="0" y="128"/>
                      </a:lnTo>
                      <a:lnTo>
                        <a:pt x="34" y="154"/>
                      </a:lnTo>
                      <a:lnTo>
                        <a:pt x="34" y="196"/>
                      </a:lnTo>
                      <a:lnTo>
                        <a:pt x="80" y="228"/>
                      </a:lnTo>
                      <a:lnTo>
                        <a:pt x="30" y="314"/>
                      </a:lnTo>
                      <a:lnTo>
                        <a:pt x="56" y="342"/>
                      </a:lnTo>
                      <a:lnTo>
                        <a:pt x="56" y="394"/>
                      </a:lnTo>
                      <a:lnTo>
                        <a:pt x="92" y="394"/>
                      </a:lnTo>
                      <a:lnTo>
                        <a:pt x="126" y="426"/>
                      </a:lnTo>
                      <a:lnTo>
                        <a:pt x="184" y="460"/>
                      </a:lnTo>
                      <a:lnTo>
                        <a:pt x="218" y="494"/>
                      </a:lnTo>
                      <a:lnTo>
                        <a:pt x="270" y="480"/>
                      </a:lnTo>
                      <a:lnTo>
                        <a:pt x="346" y="480"/>
                      </a:lnTo>
                      <a:lnTo>
                        <a:pt x="360" y="422"/>
                      </a:lnTo>
                      <a:lnTo>
                        <a:pt x="402" y="380"/>
                      </a:lnTo>
                      <a:lnTo>
                        <a:pt x="482" y="358"/>
                      </a:lnTo>
                      <a:lnTo>
                        <a:pt x="482" y="314"/>
                      </a:lnTo>
                      <a:lnTo>
                        <a:pt x="514" y="314"/>
                      </a:lnTo>
                      <a:lnTo>
                        <a:pt x="580" y="344"/>
                      </a:lnTo>
                      <a:lnTo>
                        <a:pt x="558" y="298"/>
                      </a:lnTo>
                      <a:lnTo>
                        <a:pt x="546" y="218"/>
                      </a:lnTo>
                      <a:lnTo>
                        <a:pt x="484" y="168"/>
                      </a:lnTo>
                      <a:lnTo>
                        <a:pt x="438" y="86"/>
                      </a:lnTo>
                      <a:lnTo>
                        <a:pt x="398" y="92"/>
                      </a:lnTo>
                      <a:lnTo>
                        <a:pt x="368" y="60"/>
                      </a:lnTo>
                      <a:lnTo>
                        <a:pt x="368" y="26"/>
                      </a:lnTo>
                      <a:lnTo>
                        <a:pt x="340" y="0"/>
                      </a:lnTo>
                      <a:lnTo>
                        <a:pt x="292" y="24"/>
                      </a:lnTo>
                      <a:lnTo>
                        <a:pt x="290" y="5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236"/>
                <p:cNvSpPr>
                  <a:spLocks/>
                </p:cNvSpPr>
                <p:nvPr/>
              </p:nvSpPr>
              <p:spPr bwMode="auto">
                <a:xfrm>
                  <a:off x="3187700" y="3057525"/>
                  <a:ext cx="482600" cy="742950"/>
                </a:xfrm>
                <a:custGeom>
                  <a:avLst/>
                  <a:gdLst>
                    <a:gd name="T0" fmla="*/ 0 w 304"/>
                    <a:gd name="T1" fmla="*/ 326 h 468"/>
                    <a:gd name="T2" fmla="*/ 8 w 304"/>
                    <a:gd name="T3" fmla="*/ 296 h 468"/>
                    <a:gd name="T4" fmla="*/ 32 w 304"/>
                    <a:gd name="T5" fmla="*/ 274 h 468"/>
                    <a:gd name="T6" fmla="*/ 4 w 304"/>
                    <a:gd name="T7" fmla="*/ 248 h 468"/>
                    <a:gd name="T8" fmla="*/ 10 w 304"/>
                    <a:gd name="T9" fmla="*/ 224 h 468"/>
                    <a:gd name="T10" fmla="*/ 10 w 304"/>
                    <a:gd name="T11" fmla="*/ 224 h 468"/>
                    <a:gd name="T12" fmla="*/ 20 w 304"/>
                    <a:gd name="T13" fmla="*/ 212 h 468"/>
                    <a:gd name="T14" fmla="*/ 26 w 304"/>
                    <a:gd name="T15" fmla="*/ 204 h 468"/>
                    <a:gd name="T16" fmla="*/ 28 w 304"/>
                    <a:gd name="T17" fmla="*/ 200 h 468"/>
                    <a:gd name="T18" fmla="*/ 28 w 304"/>
                    <a:gd name="T19" fmla="*/ 198 h 468"/>
                    <a:gd name="T20" fmla="*/ 28 w 304"/>
                    <a:gd name="T21" fmla="*/ 198 h 468"/>
                    <a:gd name="T22" fmla="*/ 24 w 304"/>
                    <a:gd name="T23" fmla="*/ 194 h 468"/>
                    <a:gd name="T24" fmla="*/ 18 w 304"/>
                    <a:gd name="T25" fmla="*/ 192 h 468"/>
                    <a:gd name="T26" fmla="*/ 10 w 304"/>
                    <a:gd name="T27" fmla="*/ 190 h 468"/>
                    <a:gd name="T28" fmla="*/ 22 w 304"/>
                    <a:gd name="T29" fmla="*/ 116 h 468"/>
                    <a:gd name="T30" fmla="*/ 44 w 304"/>
                    <a:gd name="T31" fmla="*/ 98 h 468"/>
                    <a:gd name="T32" fmla="*/ 32 w 304"/>
                    <a:gd name="T33" fmla="*/ 70 h 468"/>
                    <a:gd name="T34" fmla="*/ 60 w 304"/>
                    <a:gd name="T35" fmla="*/ 50 h 468"/>
                    <a:gd name="T36" fmla="*/ 100 w 304"/>
                    <a:gd name="T37" fmla="*/ 70 h 468"/>
                    <a:gd name="T38" fmla="*/ 80 w 304"/>
                    <a:gd name="T39" fmla="*/ 32 h 468"/>
                    <a:gd name="T40" fmla="*/ 108 w 304"/>
                    <a:gd name="T41" fmla="*/ 24 h 468"/>
                    <a:gd name="T42" fmla="*/ 138 w 304"/>
                    <a:gd name="T43" fmla="*/ 56 h 468"/>
                    <a:gd name="T44" fmla="*/ 148 w 304"/>
                    <a:gd name="T45" fmla="*/ 24 h 468"/>
                    <a:gd name="T46" fmla="*/ 182 w 304"/>
                    <a:gd name="T47" fmla="*/ 8 h 468"/>
                    <a:gd name="T48" fmla="*/ 222 w 304"/>
                    <a:gd name="T49" fmla="*/ 0 h 468"/>
                    <a:gd name="T50" fmla="*/ 224 w 304"/>
                    <a:gd name="T51" fmla="*/ 32 h 468"/>
                    <a:gd name="T52" fmla="*/ 264 w 304"/>
                    <a:gd name="T53" fmla="*/ 40 h 468"/>
                    <a:gd name="T54" fmla="*/ 298 w 304"/>
                    <a:gd name="T55" fmla="*/ 62 h 468"/>
                    <a:gd name="T56" fmla="*/ 294 w 304"/>
                    <a:gd name="T57" fmla="*/ 114 h 468"/>
                    <a:gd name="T58" fmla="*/ 304 w 304"/>
                    <a:gd name="T59" fmla="*/ 144 h 468"/>
                    <a:gd name="T60" fmla="*/ 266 w 304"/>
                    <a:gd name="T61" fmla="*/ 182 h 468"/>
                    <a:gd name="T62" fmla="*/ 284 w 304"/>
                    <a:gd name="T63" fmla="*/ 230 h 468"/>
                    <a:gd name="T64" fmla="*/ 264 w 304"/>
                    <a:gd name="T65" fmla="*/ 264 h 468"/>
                    <a:gd name="T66" fmla="*/ 282 w 304"/>
                    <a:gd name="T67" fmla="*/ 300 h 468"/>
                    <a:gd name="T68" fmla="*/ 244 w 304"/>
                    <a:gd name="T69" fmla="*/ 346 h 468"/>
                    <a:gd name="T70" fmla="*/ 200 w 304"/>
                    <a:gd name="T71" fmla="*/ 346 h 468"/>
                    <a:gd name="T72" fmla="*/ 158 w 304"/>
                    <a:gd name="T73" fmla="*/ 376 h 468"/>
                    <a:gd name="T74" fmla="*/ 190 w 304"/>
                    <a:gd name="T75" fmla="*/ 410 h 468"/>
                    <a:gd name="T76" fmla="*/ 176 w 304"/>
                    <a:gd name="T77" fmla="*/ 450 h 468"/>
                    <a:gd name="T78" fmla="*/ 130 w 304"/>
                    <a:gd name="T79" fmla="*/ 448 h 468"/>
                    <a:gd name="T80" fmla="*/ 126 w 304"/>
                    <a:gd name="T81" fmla="*/ 468 h 468"/>
                    <a:gd name="T82" fmla="*/ 62 w 304"/>
                    <a:gd name="T83" fmla="*/ 444 h 468"/>
                    <a:gd name="T84" fmla="*/ 80 w 304"/>
                    <a:gd name="T85" fmla="*/ 428 h 468"/>
                    <a:gd name="T86" fmla="*/ 82 w 304"/>
                    <a:gd name="T87" fmla="*/ 400 h 468"/>
                    <a:gd name="T88" fmla="*/ 36 w 304"/>
                    <a:gd name="T89" fmla="*/ 384 h 468"/>
                    <a:gd name="T90" fmla="*/ 44 w 304"/>
                    <a:gd name="T91" fmla="*/ 356 h 468"/>
                    <a:gd name="T92" fmla="*/ 0 w 304"/>
                    <a:gd name="T93" fmla="*/ 326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4" h="468">
                      <a:moveTo>
                        <a:pt x="0" y="326"/>
                      </a:moveTo>
                      <a:lnTo>
                        <a:pt x="8" y="296"/>
                      </a:lnTo>
                      <a:lnTo>
                        <a:pt x="32" y="274"/>
                      </a:lnTo>
                      <a:lnTo>
                        <a:pt x="4" y="248"/>
                      </a:lnTo>
                      <a:lnTo>
                        <a:pt x="10" y="224"/>
                      </a:lnTo>
                      <a:lnTo>
                        <a:pt x="10" y="224"/>
                      </a:lnTo>
                      <a:lnTo>
                        <a:pt x="20" y="212"/>
                      </a:lnTo>
                      <a:lnTo>
                        <a:pt x="26" y="204"/>
                      </a:lnTo>
                      <a:lnTo>
                        <a:pt x="28" y="200"/>
                      </a:lnTo>
                      <a:lnTo>
                        <a:pt x="28" y="198"/>
                      </a:lnTo>
                      <a:lnTo>
                        <a:pt x="28" y="198"/>
                      </a:lnTo>
                      <a:lnTo>
                        <a:pt x="24" y="194"/>
                      </a:lnTo>
                      <a:lnTo>
                        <a:pt x="18" y="192"/>
                      </a:lnTo>
                      <a:lnTo>
                        <a:pt x="10" y="190"/>
                      </a:lnTo>
                      <a:lnTo>
                        <a:pt x="22" y="116"/>
                      </a:lnTo>
                      <a:lnTo>
                        <a:pt x="44" y="98"/>
                      </a:lnTo>
                      <a:lnTo>
                        <a:pt x="32" y="70"/>
                      </a:lnTo>
                      <a:lnTo>
                        <a:pt x="60" y="50"/>
                      </a:lnTo>
                      <a:lnTo>
                        <a:pt x="100" y="70"/>
                      </a:lnTo>
                      <a:lnTo>
                        <a:pt x="80" y="32"/>
                      </a:lnTo>
                      <a:lnTo>
                        <a:pt x="108" y="24"/>
                      </a:lnTo>
                      <a:lnTo>
                        <a:pt x="138" y="56"/>
                      </a:lnTo>
                      <a:lnTo>
                        <a:pt x="148" y="24"/>
                      </a:lnTo>
                      <a:lnTo>
                        <a:pt x="182" y="8"/>
                      </a:lnTo>
                      <a:lnTo>
                        <a:pt x="222" y="0"/>
                      </a:lnTo>
                      <a:lnTo>
                        <a:pt x="224" y="32"/>
                      </a:lnTo>
                      <a:lnTo>
                        <a:pt x="264" y="40"/>
                      </a:lnTo>
                      <a:lnTo>
                        <a:pt x="298" y="62"/>
                      </a:lnTo>
                      <a:lnTo>
                        <a:pt x="294" y="114"/>
                      </a:lnTo>
                      <a:lnTo>
                        <a:pt x="304" y="144"/>
                      </a:lnTo>
                      <a:lnTo>
                        <a:pt x="266" y="182"/>
                      </a:lnTo>
                      <a:lnTo>
                        <a:pt x="284" y="230"/>
                      </a:lnTo>
                      <a:lnTo>
                        <a:pt x="264" y="264"/>
                      </a:lnTo>
                      <a:lnTo>
                        <a:pt x="282" y="300"/>
                      </a:lnTo>
                      <a:lnTo>
                        <a:pt x="244" y="346"/>
                      </a:lnTo>
                      <a:lnTo>
                        <a:pt x="200" y="346"/>
                      </a:lnTo>
                      <a:lnTo>
                        <a:pt x="158" y="376"/>
                      </a:lnTo>
                      <a:lnTo>
                        <a:pt x="190" y="410"/>
                      </a:lnTo>
                      <a:lnTo>
                        <a:pt x="176" y="450"/>
                      </a:lnTo>
                      <a:lnTo>
                        <a:pt x="130" y="448"/>
                      </a:lnTo>
                      <a:lnTo>
                        <a:pt x="126" y="468"/>
                      </a:lnTo>
                      <a:lnTo>
                        <a:pt x="62" y="444"/>
                      </a:lnTo>
                      <a:lnTo>
                        <a:pt x="80" y="428"/>
                      </a:lnTo>
                      <a:lnTo>
                        <a:pt x="82" y="400"/>
                      </a:lnTo>
                      <a:lnTo>
                        <a:pt x="36" y="384"/>
                      </a:lnTo>
                      <a:lnTo>
                        <a:pt x="44" y="356"/>
                      </a:lnTo>
                      <a:lnTo>
                        <a:pt x="0" y="3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237"/>
                <p:cNvSpPr>
                  <a:spLocks/>
                </p:cNvSpPr>
                <p:nvPr/>
              </p:nvSpPr>
              <p:spPr bwMode="auto">
                <a:xfrm>
                  <a:off x="3054350" y="2397125"/>
                  <a:ext cx="847725" cy="723900"/>
                </a:xfrm>
                <a:custGeom>
                  <a:avLst/>
                  <a:gdLst>
                    <a:gd name="T0" fmla="*/ 424 w 534"/>
                    <a:gd name="T1" fmla="*/ 28 h 456"/>
                    <a:gd name="T2" fmla="*/ 378 w 534"/>
                    <a:gd name="T3" fmla="*/ 0 h 456"/>
                    <a:gd name="T4" fmla="*/ 330 w 534"/>
                    <a:gd name="T5" fmla="*/ 50 h 456"/>
                    <a:gd name="T6" fmla="*/ 260 w 534"/>
                    <a:gd name="T7" fmla="*/ 50 h 456"/>
                    <a:gd name="T8" fmla="*/ 194 w 534"/>
                    <a:gd name="T9" fmla="*/ 90 h 456"/>
                    <a:gd name="T10" fmla="*/ 134 w 534"/>
                    <a:gd name="T11" fmla="*/ 92 h 456"/>
                    <a:gd name="T12" fmla="*/ 90 w 534"/>
                    <a:gd name="T13" fmla="*/ 134 h 456"/>
                    <a:gd name="T14" fmla="*/ 80 w 534"/>
                    <a:gd name="T15" fmla="*/ 188 h 456"/>
                    <a:gd name="T16" fmla="*/ 30 w 534"/>
                    <a:gd name="T17" fmla="*/ 208 h 456"/>
                    <a:gd name="T18" fmla="*/ 4 w 534"/>
                    <a:gd name="T19" fmla="*/ 252 h 456"/>
                    <a:gd name="T20" fmla="*/ 22 w 534"/>
                    <a:gd name="T21" fmla="*/ 276 h 456"/>
                    <a:gd name="T22" fmla="*/ 0 w 534"/>
                    <a:gd name="T23" fmla="*/ 304 h 456"/>
                    <a:gd name="T24" fmla="*/ 28 w 534"/>
                    <a:gd name="T25" fmla="*/ 330 h 456"/>
                    <a:gd name="T26" fmla="*/ 60 w 534"/>
                    <a:gd name="T27" fmla="*/ 310 h 456"/>
                    <a:gd name="T28" fmla="*/ 114 w 534"/>
                    <a:gd name="T29" fmla="*/ 314 h 456"/>
                    <a:gd name="T30" fmla="*/ 120 w 534"/>
                    <a:gd name="T31" fmla="*/ 348 h 456"/>
                    <a:gd name="T32" fmla="*/ 152 w 534"/>
                    <a:gd name="T33" fmla="*/ 366 h 456"/>
                    <a:gd name="T34" fmla="*/ 188 w 534"/>
                    <a:gd name="T35" fmla="*/ 384 h 456"/>
                    <a:gd name="T36" fmla="*/ 224 w 534"/>
                    <a:gd name="T37" fmla="*/ 370 h 456"/>
                    <a:gd name="T38" fmla="*/ 266 w 534"/>
                    <a:gd name="T39" fmla="*/ 424 h 456"/>
                    <a:gd name="T40" fmla="*/ 306 w 534"/>
                    <a:gd name="T41" fmla="*/ 416 h 456"/>
                    <a:gd name="T42" fmla="*/ 308 w 534"/>
                    <a:gd name="T43" fmla="*/ 448 h 456"/>
                    <a:gd name="T44" fmla="*/ 348 w 534"/>
                    <a:gd name="T45" fmla="*/ 456 h 456"/>
                    <a:gd name="T46" fmla="*/ 372 w 534"/>
                    <a:gd name="T47" fmla="*/ 428 h 456"/>
                    <a:gd name="T48" fmla="*/ 418 w 534"/>
                    <a:gd name="T49" fmla="*/ 420 h 456"/>
                    <a:gd name="T50" fmla="*/ 460 w 534"/>
                    <a:gd name="T51" fmla="*/ 434 h 456"/>
                    <a:gd name="T52" fmla="*/ 468 w 534"/>
                    <a:gd name="T53" fmla="*/ 400 h 456"/>
                    <a:gd name="T54" fmla="*/ 496 w 534"/>
                    <a:gd name="T55" fmla="*/ 374 h 456"/>
                    <a:gd name="T56" fmla="*/ 490 w 534"/>
                    <a:gd name="T57" fmla="*/ 348 h 456"/>
                    <a:gd name="T58" fmla="*/ 534 w 534"/>
                    <a:gd name="T59" fmla="*/ 356 h 456"/>
                    <a:gd name="T60" fmla="*/ 534 w 534"/>
                    <a:gd name="T61" fmla="*/ 308 h 456"/>
                    <a:gd name="T62" fmla="*/ 492 w 534"/>
                    <a:gd name="T63" fmla="*/ 304 h 456"/>
                    <a:gd name="T64" fmla="*/ 492 w 534"/>
                    <a:gd name="T65" fmla="*/ 236 h 456"/>
                    <a:gd name="T66" fmla="*/ 534 w 534"/>
                    <a:gd name="T67" fmla="*/ 212 h 456"/>
                    <a:gd name="T68" fmla="*/ 526 w 534"/>
                    <a:gd name="T69" fmla="*/ 180 h 456"/>
                    <a:gd name="T70" fmla="*/ 486 w 534"/>
                    <a:gd name="T71" fmla="*/ 144 h 456"/>
                    <a:gd name="T72" fmla="*/ 506 w 534"/>
                    <a:gd name="T73" fmla="*/ 116 h 456"/>
                    <a:gd name="T74" fmla="*/ 476 w 534"/>
                    <a:gd name="T75" fmla="*/ 64 h 456"/>
                    <a:gd name="T76" fmla="*/ 424 w 534"/>
                    <a:gd name="T77" fmla="*/ 28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34" h="456">
                      <a:moveTo>
                        <a:pt x="424" y="28"/>
                      </a:moveTo>
                      <a:lnTo>
                        <a:pt x="378" y="0"/>
                      </a:lnTo>
                      <a:lnTo>
                        <a:pt x="330" y="50"/>
                      </a:lnTo>
                      <a:lnTo>
                        <a:pt x="260" y="50"/>
                      </a:lnTo>
                      <a:lnTo>
                        <a:pt x="194" y="90"/>
                      </a:lnTo>
                      <a:lnTo>
                        <a:pt x="134" y="92"/>
                      </a:lnTo>
                      <a:lnTo>
                        <a:pt x="90" y="134"/>
                      </a:lnTo>
                      <a:lnTo>
                        <a:pt x="80" y="188"/>
                      </a:lnTo>
                      <a:lnTo>
                        <a:pt x="30" y="208"/>
                      </a:lnTo>
                      <a:lnTo>
                        <a:pt x="4" y="252"/>
                      </a:lnTo>
                      <a:lnTo>
                        <a:pt x="22" y="276"/>
                      </a:lnTo>
                      <a:lnTo>
                        <a:pt x="0" y="304"/>
                      </a:lnTo>
                      <a:lnTo>
                        <a:pt x="28" y="330"/>
                      </a:lnTo>
                      <a:lnTo>
                        <a:pt x="60" y="310"/>
                      </a:lnTo>
                      <a:lnTo>
                        <a:pt x="114" y="314"/>
                      </a:lnTo>
                      <a:lnTo>
                        <a:pt x="120" y="348"/>
                      </a:lnTo>
                      <a:lnTo>
                        <a:pt x="152" y="366"/>
                      </a:lnTo>
                      <a:lnTo>
                        <a:pt x="188" y="384"/>
                      </a:lnTo>
                      <a:lnTo>
                        <a:pt x="224" y="370"/>
                      </a:lnTo>
                      <a:lnTo>
                        <a:pt x="266" y="424"/>
                      </a:lnTo>
                      <a:lnTo>
                        <a:pt x="306" y="416"/>
                      </a:lnTo>
                      <a:lnTo>
                        <a:pt x="308" y="448"/>
                      </a:lnTo>
                      <a:lnTo>
                        <a:pt x="348" y="456"/>
                      </a:lnTo>
                      <a:lnTo>
                        <a:pt x="372" y="428"/>
                      </a:lnTo>
                      <a:lnTo>
                        <a:pt x="418" y="420"/>
                      </a:lnTo>
                      <a:lnTo>
                        <a:pt x="460" y="434"/>
                      </a:lnTo>
                      <a:lnTo>
                        <a:pt x="468" y="400"/>
                      </a:lnTo>
                      <a:lnTo>
                        <a:pt x="496" y="374"/>
                      </a:lnTo>
                      <a:lnTo>
                        <a:pt x="490" y="348"/>
                      </a:lnTo>
                      <a:lnTo>
                        <a:pt x="534" y="356"/>
                      </a:lnTo>
                      <a:lnTo>
                        <a:pt x="534" y="308"/>
                      </a:lnTo>
                      <a:lnTo>
                        <a:pt x="492" y="304"/>
                      </a:lnTo>
                      <a:lnTo>
                        <a:pt x="492" y="236"/>
                      </a:lnTo>
                      <a:lnTo>
                        <a:pt x="534" y="212"/>
                      </a:lnTo>
                      <a:lnTo>
                        <a:pt x="526" y="180"/>
                      </a:lnTo>
                      <a:lnTo>
                        <a:pt x="486" y="144"/>
                      </a:lnTo>
                      <a:lnTo>
                        <a:pt x="506" y="116"/>
                      </a:lnTo>
                      <a:lnTo>
                        <a:pt x="476" y="64"/>
                      </a:lnTo>
                      <a:lnTo>
                        <a:pt x="424" y="2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238"/>
                <p:cNvSpPr>
                  <a:spLocks/>
                </p:cNvSpPr>
                <p:nvPr/>
              </p:nvSpPr>
              <p:spPr bwMode="auto">
                <a:xfrm>
                  <a:off x="3438525" y="3314700"/>
                  <a:ext cx="1238250" cy="784225"/>
                </a:xfrm>
                <a:custGeom>
                  <a:avLst/>
                  <a:gdLst>
                    <a:gd name="T0" fmla="*/ 394 w 780"/>
                    <a:gd name="T1" fmla="*/ 32 h 494"/>
                    <a:gd name="T2" fmla="*/ 354 w 780"/>
                    <a:gd name="T3" fmla="*/ 104 h 494"/>
                    <a:gd name="T4" fmla="*/ 314 w 780"/>
                    <a:gd name="T5" fmla="*/ 86 h 494"/>
                    <a:gd name="T6" fmla="*/ 280 w 780"/>
                    <a:gd name="T7" fmla="*/ 50 h 494"/>
                    <a:gd name="T8" fmla="*/ 242 w 780"/>
                    <a:gd name="T9" fmla="*/ 56 h 494"/>
                    <a:gd name="T10" fmla="*/ 188 w 780"/>
                    <a:gd name="T11" fmla="*/ 82 h 494"/>
                    <a:gd name="T12" fmla="*/ 162 w 780"/>
                    <a:gd name="T13" fmla="*/ 138 h 494"/>
                    <a:gd name="T14" fmla="*/ 124 w 780"/>
                    <a:gd name="T15" fmla="*/ 138 h 494"/>
                    <a:gd name="T16" fmla="*/ 86 w 780"/>
                    <a:gd name="T17" fmla="*/ 184 h 494"/>
                    <a:gd name="T18" fmla="*/ 42 w 780"/>
                    <a:gd name="T19" fmla="*/ 184 h 494"/>
                    <a:gd name="T20" fmla="*/ 0 w 780"/>
                    <a:gd name="T21" fmla="*/ 214 h 494"/>
                    <a:gd name="T22" fmla="*/ 32 w 780"/>
                    <a:gd name="T23" fmla="*/ 248 h 494"/>
                    <a:gd name="T24" fmla="*/ 18 w 780"/>
                    <a:gd name="T25" fmla="*/ 288 h 494"/>
                    <a:gd name="T26" fmla="*/ 46 w 780"/>
                    <a:gd name="T27" fmla="*/ 324 h 494"/>
                    <a:gd name="T28" fmla="*/ 72 w 780"/>
                    <a:gd name="T29" fmla="*/ 344 h 494"/>
                    <a:gd name="T30" fmla="*/ 62 w 780"/>
                    <a:gd name="T31" fmla="*/ 380 h 494"/>
                    <a:gd name="T32" fmla="*/ 60 w 780"/>
                    <a:gd name="T33" fmla="*/ 428 h 494"/>
                    <a:gd name="T34" fmla="*/ 86 w 780"/>
                    <a:gd name="T35" fmla="*/ 472 h 494"/>
                    <a:gd name="T36" fmla="*/ 196 w 780"/>
                    <a:gd name="T37" fmla="*/ 476 h 494"/>
                    <a:gd name="T38" fmla="*/ 232 w 780"/>
                    <a:gd name="T39" fmla="*/ 494 h 494"/>
                    <a:gd name="T40" fmla="*/ 288 w 780"/>
                    <a:gd name="T41" fmla="*/ 466 h 494"/>
                    <a:gd name="T42" fmla="*/ 310 w 780"/>
                    <a:gd name="T43" fmla="*/ 428 h 494"/>
                    <a:gd name="T44" fmla="*/ 348 w 780"/>
                    <a:gd name="T45" fmla="*/ 428 h 494"/>
                    <a:gd name="T46" fmla="*/ 378 w 780"/>
                    <a:gd name="T47" fmla="*/ 460 h 494"/>
                    <a:gd name="T48" fmla="*/ 486 w 780"/>
                    <a:gd name="T49" fmla="*/ 448 h 494"/>
                    <a:gd name="T50" fmla="*/ 510 w 780"/>
                    <a:gd name="T51" fmla="*/ 418 h 494"/>
                    <a:gd name="T52" fmla="*/ 558 w 780"/>
                    <a:gd name="T53" fmla="*/ 418 h 494"/>
                    <a:gd name="T54" fmla="*/ 590 w 780"/>
                    <a:gd name="T55" fmla="*/ 458 h 494"/>
                    <a:gd name="T56" fmla="*/ 624 w 780"/>
                    <a:gd name="T57" fmla="*/ 460 h 494"/>
                    <a:gd name="T58" fmla="*/ 674 w 780"/>
                    <a:gd name="T59" fmla="*/ 430 h 494"/>
                    <a:gd name="T60" fmla="*/ 726 w 780"/>
                    <a:gd name="T61" fmla="*/ 454 h 494"/>
                    <a:gd name="T62" fmla="*/ 712 w 780"/>
                    <a:gd name="T63" fmla="*/ 414 h 494"/>
                    <a:gd name="T64" fmla="*/ 740 w 780"/>
                    <a:gd name="T65" fmla="*/ 388 h 494"/>
                    <a:gd name="T66" fmla="*/ 774 w 780"/>
                    <a:gd name="T67" fmla="*/ 368 h 494"/>
                    <a:gd name="T68" fmla="*/ 740 w 780"/>
                    <a:gd name="T69" fmla="*/ 348 h 494"/>
                    <a:gd name="T70" fmla="*/ 780 w 780"/>
                    <a:gd name="T71" fmla="*/ 330 h 494"/>
                    <a:gd name="T72" fmla="*/ 760 w 780"/>
                    <a:gd name="T73" fmla="*/ 288 h 494"/>
                    <a:gd name="T74" fmla="*/ 776 w 780"/>
                    <a:gd name="T75" fmla="*/ 252 h 494"/>
                    <a:gd name="T76" fmla="*/ 764 w 780"/>
                    <a:gd name="T77" fmla="*/ 208 h 494"/>
                    <a:gd name="T78" fmla="*/ 734 w 780"/>
                    <a:gd name="T79" fmla="*/ 216 h 494"/>
                    <a:gd name="T80" fmla="*/ 678 w 780"/>
                    <a:gd name="T81" fmla="*/ 174 h 494"/>
                    <a:gd name="T82" fmla="*/ 680 w 780"/>
                    <a:gd name="T83" fmla="*/ 140 h 494"/>
                    <a:gd name="T84" fmla="*/ 676 w 780"/>
                    <a:gd name="T85" fmla="*/ 106 h 494"/>
                    <a:gd name="T86" fmla="*/ 634 w 780"/>
                    <a:gd name="T87" fmla="*/ 102 h 494"/>
                    <a:gd name="T88" fmla="*/ 640 w 780"/>
                    <a:gd name="T89" fmla="*/ 64 h 494"/>
                    <a:gd name="T90" fmla="*/ 570 w 780"/>
                    <a:gd name="T91" fmla="*/ 30 h 494"/>
                    <a:gd name="T92" fmla="*/ 508 w 780"/>
                    <a:gd name="T93" fmla="*/ 22 h 494"/>
                    <a:gd name="T94" fmla="*/ 482 w 780"/>
                    <a:gd name="T95" fmla="*/ 30 h 494"/>
                    <a:gd name="T96" fmla="*/ 456 w 780"/>
                    <a:gd name="T97" fmla="*/ 0 h 494"/>
                    <a:gd name="T98" fmla="*/ 394 w 780"/>
                    <a:gd name="T99" fmla="*/ 32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80" h="494">
                      <a:moveTo>
                        <a:pt x="394" y="32"/>
                      </a:moveTo>
                      <a:lnTo>
                        <a:pt x="354" y="104"/>
                      </a:lnTo>
                      <a:lnTo>
                        <a:pt x="314" y="86"/>
                      </a:lnTo>
                      <a:lnTo>
                        <a:pt x="280" y="50"/>
                      </a:lnTo>
                      <a:lnTo>
                        <a:pt x="242" y="56"/>
                      </a:lnTo>
                      <a:lnTo>
                        <a:pt x="188" y="82"/>
                      </a:lnTo>
                      <a:lnTo>
                        <a:pt x="162" y="138"/>
                      </a:lnTo>
                      <a:lnTo>
                        <a:pt x="124" y="138"/>
                      </a:lnTo>
                      <a:lnTo>
                        <a:pt x="86" y="184"/>
                      </a:lnTo>
                      <a:lnTo>
                        <a:pt x="42" y="184"/>
                      </a:lnTo>
                      <a:lnTo>
                        <a:pt x="0" y="214"/>
                      </a:lnTo>
                      <a:lnTo>
                        <a:pt x="32" y="248"/>
                      </a:lnTo>
                      <a:lnTo>
                        <a:pt x="18" y="288"/>
                      </a:lnTo>
                      <a:lnTo>
                        <a:pt x="46" y="324"/>
                      </a:lnTo>
                      <a:lnTo>
                        <a:pt x="72" y="344"/>
                      </a:lnTo>
                      <a:lnTo>
                        <a:pt x="62" y="380"/>
                      </a:lnTo>
                      <a:lnTo>
                        <a:pt x="60" y="428"/>
                      </a:lnTo>
                      <a:lnTo>
                        <a:pt x="86" y="472"/>
                      </a:lnTo>
                      <a:lnTo>
                        <a:pt x="196" y="476"/>
                      </a:lnTo>
                      <a:lnTo>
                        <a:pt x="232" y="494"/>
                      </a:lnTo>
                      <a:lnTo>
                        <a:pt x="288" y="466"/>
                      </a:lnTo>
                      <a:lnTo>
                        <a:pt x="310" y="428"/>
                      </a:lnTo>
                      <a:lnTo>
                        <a:pt x="348" y="428"/>
                      </a:lnTo>
                      <a:lnTo>
                        <a:pt x="378" y="460"/>
                      </a:lnTo>
                      <a:lnTo>
                        <a:pt x="486" y="448"/>
                      </a:lnTo>
                      <a:lnTo>
                        <a:pt x="510" y="418"/>
                      </a:lnTo>
                      <a:lnTo>
                        <a:pt x="558" y="418"/>
                      </a:lnTo>
                      <a:lnTo>
                        <a:pt x="590" y="458"/>
                      </a:lnTo>
                      <a:lnTo>
                        <a:pt x="624" y="460"/>
                      </a:lnTo>
                      <a:lnTo>
                        <a:pt x="674" y="430"/>
                      </a:lnTo>
                      <a:lnTo>
                        <a:pt x="726" y="454"/>
                      </a:lnTo>
                      <a:lnTo>
                        <a:pt x="712" y="414"/>
                      </a:lnTo>
                      <a:lnTo>
                        <a:pt x="740" y="388"/>
                      </a:lnTo>
                      <a:lnTo>
                        <a:pt x="774" y="368"/>
                      </a:lnTo>
                      <a:lnTo>
                        <a:pt x="740" y="348"/>
                      </a:lnTo>
                      <a:lnTo>
                        <a:pt x="780" y="330"/>
                      </a:lnTo>
                      <a:lnTo>
                        <a:pt x="760" y="288"/>
                      </a:lnTo>
                      <a:lnTo>
                        <a:pt x="776" y="252"/>
                      </a:lnTo>
                      <a:lnTo>
                        <a:pt x="764" y="208"/>
                      </a:lnTo>
                      <a:lnTo>
                        <a:pt x="734" y="216"/>
                      </a:lnTo>
                      <a:lnTo>
                        <a:pt x="678" y="174"/>
                      </a:lnTo>
                      <a:lnTo>
                        <a:pt x="680" y="140"/>
                      </a:lnTo>
                      <a:lnTo>
                        <a:pt x="676" y="106"/>
                      </a:lnTo>
                      <a:lnTo>
                        <a:pt x="634" y="102"/>
                      </a:lnTo>
                      <a:lnTo>
                        <a:pt x="640" y="64"/>
                      </a:lnTo>
                      <a:lnTo>
                        <a:pt x="570" y="30"/>
                      </a:lnTo>
                      <a:lnTo>
                        <a:pt x="508" y="22"/>
                      </a:lnTo>
                      <a:lnTo>
                        <a:pt x="482" y="30"/>
                      </a:lnTo>
                      <a:lnTo>
                        <a:pt x="456" y="0"/>
                      </a:lnTo>
                      <a:lnTo>
                        <a:pt x="394" y="3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239"/>
                <p:cNvSpPr>
                  <a:spLocks/>
                </p:cNvSpPr>
                <p:nvPr/>
              </p:nvSpPr>
              <p:spPr bwMode="auto">
                <a:xfrm>
                  <a:off x="8629650" y="3648075"/>
                  <a:ext cx="1003300" cy="860425"/>
                </a:xfrm>
                <a:custGeom>
                  <a:avLst/>
                  <a:gdLst>
                    <a:gd name="T0" fmla="*/ 398 w 632"/>
                    <a:gd name="T1" fmla="*/ 0 h 542"/>
                    <a:gd name="T2" fmla="*/ 372 w 632"/>
                    <a:gd name="T3" fmla="*/ 16 h 542"/>
                    <a:gd name="T4" fmla="*/ 350 w 632"/>
                    <a:gd name="T5" fmla="*/ 36 h 542"/>
                    <a:gd name="T6" fmla="*/ 324 w 632"/>
                    <a:gd name="T7" fmla="*/ 38 h 542"/>
                    <a:gd name="T8" fmla="*/ 332 w 632"/>
                    <a:gd name="T9" fmla="*/ 80 h 542"/>
                    <a:gd name="T10" fmla="*/ 304 w 632"/>
                    <a:gd name="T11" fmla="*/ 96 h 542"/>
                    <a:gd name="T12" fmla="*/ 314 w 632"/>
                    <a:gd name="T13" fmla="*/ 154 h 542"/>
                    <a:gd name="T14" fmla="*/ 268 w 632"/>
                    <a:gd name="T15" fmla="*/ 148 h 542"/>
                    <a:gd name="T16" fmla="*/ 242 w 632"/>
                    <a:gd name="T17" fmla="*/ 170 h 542"/>
                    <a:gd name="T18" fmla="*/ 204 w 632"/>
                    <a:gd name="T19" fmla="*/ 164 h 542"/>
                    <a:gd name="T20" fmla="*/ 188 w 632"/>
                    <a:gd name="T21" fmla="*/ 212 h 542"/>
                    <a:gd name="T22" fmla="*/ 142 w 632"/>
                    <a:gd name="T23" fmla="*/ 234 h 542"/>
                    <a:gd name="T24" fmla="*/ 118 w 632"/>
                    <a:gd name="T25" fmla="*/ 236 h 542"/>
                    <a:gd name="T26" fmla="*/ 114 w 632"/>
                    <a:gd name="T27" fmla="*/ 264 h 542"/>
                    <a:gd name="T28" fmla="*/ 64 w 632"/>
                    <a:gd name="T29" fmla="*/ 286 h 542"/>
                    <a:gd name="T30" fmla="*/ 68 w 632"/>
                    <a:gd name="T31" fmla="*/ 310 h 542"/>
                    <a:gd name="T32" fmla="*/ 98 w 632"/>
                    <a:gd name="T33" fmla="*/ 348 h 542"/>
                    <a:gd name="T34" fmla="*/ 34 w 632"/>
                    <a:gd name="T35" fmla="*/ 340 h 542"/>
                    <a:gd name="T36" fmla="*/ 10 w 632"/>
                    <a:gd name="T37" fmla="*/ 354 h 542"/>
                    <a:gd name="T38" fmla="*/ 28 w 632"/>
                    <a:gd name="T39" fmla="*/ 388 h 542"/>
                    <a:gd name="T40" fmla="*/ 2 w 632"/>
                    <a:gd name="T41" fmla="*/ 400 h 542"/>
                    <a:gd name="T42" fmla="*/ 8 w 632"/>
                    <a:gd name="T43" fmla="*/ 460 h 542"/>
                    <a:gd name="T44" fmla="*/ 0 w 632"/>
                    <a:gd name="T45" fmla="*/ 500 h 542"/>
                    <a:gd name="T46" fmla="*/ 66 w 632"/>
                    <a:gd name="T47" fmla="*/ 542 h 542"/>
                    <a:gd name="T48" fmla="*/ 84 w 632"/>
                    <a:gd name="T49" fmla="*/ 514 h 542"/>
                    <a:gd name="T50" fmla="*/ 114 w 632"/>
                    <a:gd name="T51" fmla="*/ 484 h 542"/>
                    <a:gd name="T52" fmla="*/ 96 w 632"/>
                    <a:gd name="T53" fmla="*/ 422 h 542"/>
                    <a:gd name="T54" fmla="*/ 128 w 632"/>
                    <a:gd name="T55" fmla="*/ 394 h 542"/>
                    <a:gd name="T56" fmla="*/ 144 w 632"/>
                    <a:gd name="T57" fmla="*/ 432 h 542"/>
                    <a:gd name="T58" fmla="*/ 198 w 632"/>
                    <a:gd name="T59" fmla="*/ 428 h 542"/>
                    <a:gd name="T60" fmla="*/ 228 w 632"/>
                    <a:gd name="T61" fmla="*/ 460 h 542"/>
                    <a:gd name="T62" fmla="*/ 252 w 632"/>
                    <a:gd name="T63" fmla="*/ 418 h 542"/>
                    <a:gd name="T64" fmla="*/ 284 w 632"/>
                    <a:gd name="T65" fmla="*/ 386 h 542"/>
                    <a:gd name="T66" fmla="*/ 324 w 632"/>
                    <a:gd name="T67" fmla="*/ 398 h 542"/>
                    <a:gd name="T68" fmla="*/ 378 w 632"/>
                    <a:gd name="T69" fmla="*/ 382 h 542"/>
                    <a:gd name="T70" fmla="*/ 360 w 632"/>
                    <a:gd name="T71" fmla="*/ 328 h 542"/>
                    <a:gd name="T72" fmla="*/ 422 w 632"/>
                    <a:gd name="T73" fmla="*/ 306 h 542"/>
                    <a:gd name="T74" fmla="*/ 470 w 632"/>
                    <a:gd name="T75" fmla="*/ 358 h 542"/>
                    <a:gd name="T76" fmla="*/ 512 w 632"/>
                    <a:gd name="T77" fmla="*/ 316 h 542"/>
                    <a:gd name="T78" fmla="*/ 512 w 632"/>
                    <a:gd name="T79" fmla="*/ 260 h 542"/>
                    <a:gd name="T80" fmla="*/ 566 w 632"/>
                    <a:gd name="T81" fmla="*/ 224 h 542"/>
                    <a:gd name="T82" fmla="*/ 600 w 632"/>
                    <a:gd name="T83" fmla="*/ 234 h 542"/>
                    <a:gd name="T84" fmla="*/ 632 w 632"/>
                    <a:gd name="T85" fmla="*/ 202 h 542"/>
                    <a:gd name="T86" fmla="*/ 610 w 632"/>
                    <a:gd name="T87" fmla="*/ 158 h 542"/>
                    <a:gd name="T88" fmla="*/ 566 w 632"/>
                    <a:gd name="T89" fmla="*/ 158 h 542"/>
                    <a:gd name="T90" fmla="*/ 572 w 632"/>
                    <a:gd name="T91" fmla="*/ 116 h 542"/>
                    <a:gd name="T92" fmla="*/ 530 w 632"/>
                    <a:gd name="T93" fmla="*/ 76 h 542"/>
                    <a:gd name="T94" fmla="*/ 482 w 632"/>
                    <a:gd name="T95" fmla="*/ 60 h 542"/>
                    <a:gd name="T96" fmla="*/ 460 w 632"/>
                    <a:gd name="T97" fmla="*/ 0 h 542"/>
                    <a:gd name="T98" fmla="*/ 398 w 632"/>
                    <a:gd name="T99" fmla="*/ 0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32" h="542">
                      <a:moveTo>
                        <a:pt x="398" y="0"/>
                      </a:moveTo>
                      <a:lnTo>
                        <a:pt x="372" y="16"/>
                      </a:lnTo>
                      <a:lnTo>
                        <a:pt x="350" y="36"/>
                      </a:lnTo>
                      <a:lnTo>
                        <a:pt x="324" y="38"/>
                      </a:lnTo>
                      <a:lnTo>
                        <a:pt x="332" y="80"/>
                      </a:lnTo>
                      <a:lnTo>
                        <a:pt x="304" y="96"/>
                      </a:lnTo>
                      <a:lnTo>
                        <a:pt x="314" y="154"/>
                      </a:lnTo>
                      <a:lnTo>
                        <a:pt x="268" y="148"/>
                      </a:lnTo>
                      <a:lnTo>
                        <a:pt x="242" y="170"/>
                      </a:lnTo>
                      <a:lnTo>
                        <a:pt x="204" y="164"/>
                      </a:lnTo>
                      <a:lnTo>
                        <a:pt x="188" y="212"/>
                      </a:lnTo>
                      <a:lnTo>
                        <a:pt x="142" y="234"/>
                      </a:lnTo>
                      <a:lnTo>
                        <a:pt x="118" y="236"/>
                      </a:lnTo>
                      <a:lnTo>
                        <a:pt x="114" y="264"/>
                      </a:lnTo>
                      <a:lnTo>
                        <a:pt x="64" y="286"/>
                      </a:lnTo>
                      <a:lnTo>
                        <a:pt x="68" y="310"/>
                      </a:lnTo>
                      <a:lnTo>
                        <a:pt x="98" y="348"/>
                      </a:lnTo>
                      <a:lnTo>
                        <a:pt x="34" y="340"/>
                      </a:lnTo>
                      <a:lnTo>
                        <a:pt x="10" y="354"/>
                      </a:lnTo>
                      <a:lnTo>
                        <a:pt x="28" y="388"/>
                      </a:lnTo>
                      <a:lnTo>
                        <a:pt x="2" y="400"/>
                      </a:lnTo>
                      <a:lnTo>
                        <a:pt x="8" y="460"/>
                      </a:lnTo>
                      <a:lnTo>
                        <a:pt x="0" y="500"/>
                      </a:lnTo>
                      <a:lnTo>
                        <a:pt x="66" y="542"/>
                      </a:lnTo>
                      <a:lnTo>
                        <a:pt x="84" y="514"/>
                      </a:lnTo>
                      <a:lnTo>
                        <a:pt x="114" y="484"/>
                      </a:lnTo>
                      <a:lnTo>
                        <a:pt x="96" y="422"/>
                      </a:lnTo>
                      <a:lnTo>
                        <a:pt x="128" y="394"/>
                      </a:lnTo>
                      <a:lnTo>
                        <a:pt x="144" y="432"/>
                      </a:lnTo>
                      <a:lnTo>
                        <a:pt x="198" y="428"/>
                      </a:lnTo>
                      <a:lnTo>
                        <a:pt x="228" y="460"/>
                      </a:lnTo>
                      <a:lnTo>
                        <a:pt x="252" y="418"/>
                      </a:lnTo>
                      <a:lnTo>
                        <a:pt x="284" y="386"/>
                      </a:lnTo>
                      <a:lnTo>
                        <a:pt x="324" y="398"/>
                      </a:lnTo>
                      <a:lnTo>
                        <a:pt x="378" y="382"/>
                      </a:lnTo>
                      <a:lnTo>
                        <a:pt x="360" y="328"/>
                      </a:lnTo>
                      <a:lnTo>
                        <a:pt x="422" y="306"/>
                      </a:lnTo>
                      <a:lnTo>
                        <a:pt x="470" y="358"/>
                      </a:lnTo>
                      <a:lnTo>
                        <a:pt x="512" y="316"/>
                      </a:lnTo>
                      <a:lnTo>
                        <a:pt x="512" y="260"/>
                      </a:lnTo>
                      <a:lnTo>
                        <a:pt x="566" y="224"/>
                      </a:lnTo>
                      <a:lnTo>
                        <a:pt x="600" y="234"/>
                      </a:lnTo>
                      <a:lnTo>
                        <a:pt x="632" y="202"/>
                      </a:lnTo>
                      <a:lnTo>
                        <a:pt x="610" y="158"/>
                      </a:lnTo>
                      <a:lnTo>
                        <a:pt x="566" y="158"/>
                      </a:lnTo>
                      <a:lnTo>
                        <a:pt x="572" y="116"/>
                      </a:lnTo>
                      <a:lnTo>
                        <a:pt x="530" y="76"/>
                      </a:lnTo>
                      <a:lnTo>
                        <a:pt x="482" y="60"/>
                      </a:lnTo>
                      <a:lnTo>
                        <a:pt x="460" y="0"/>
                      </a:lnTo>
                      <a:lnTo>
                        <a:pt x="398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240"/>
                <p:cNvSpPr>
                  <a:spLocks/>
                </p:cNvSpPr>
                <p:nvPr/>
              </p:nvSpPr>
              <p:spPr bwMode="auto">
                <a:xfrm>
                  <a:off x="7908925" y="3695700"/>
                  <a:ext cx="825500" cy="904875"/>
                </a:xfrm>
                <a:custGeom>
                  <a:avLst/>
                  <a:gdLst>
                    <a:gd name="T0" fmla="*/ 520 w 520"/>
                    <a:gd name="T1" fmla="*/ 512 h 570"/>
                    <a:gd name="T2" fmla="*/ 444 w 520"/>
                    <a:gd name="T3" fmla="*/ 524 h 570"/>
                    <a:gd name="T4" fmla="*/ 398 w 520"/>
                    <a:gd name="T5" fmla="*/ 570 h 570"/>
                    <a:gd name="T6" fmla="*/ 366 w 520"/>
                    <a:gd name="T7" fmla="*/ 518 h 570"/>
                    <a:gd name="T8" fmla="*/ 366 w 520"/>
                    <a:gd name="T9" fmla="*/ 488 h 570"/>
                    <a:gd name="T10" fmla="*/ 342 w 520"/>
                    <a:gd name="T11" fmla="*/ 462 h 570"/>
                    <a:gd name="T12" fmla="*/ 286 w 520"/>
                    <a:gd name="T13" fmla="*/ 462 h 570"/>
                    <a:gd name="T14" fmla="*/ 278 w 520"/>
                    <a:gd name="T15" fmla="*/ 420 h 570"/>
                    <a:gd name="T16" fmla="*/ 278 w 520"/>
                    <a:gd name="T17" fmla="*/ 380 h 570"/>
                    <a:gd name="T18" fmla="*/ 230 w 520"/>
                    <a:gd name="T19" fmla="*/ 350 h 570"/>
                    <a:gd name="T20" fmla="*/ 230 w 520"/>
                    <a:gd name="T21" fmla="*/ 314 h 570"/>
                    <a:gd name="T22" fmla="*/ 200 w 520"/>
                    <a:gd name="T23" fmla="*/ 282 h 570"/>
                    <a:gd name="T24" fmla="*/ 180 w 520"/>
                    <a:gd name="T25" fmla="*/ 242 h 570"/>
                    <a:gd name="T26" fmla="*/ 136 w 520"/>
                    <a:gd name="T27" fmla="*/ 242 h 570"/>
                    <a:gd name="T28" fmla="*/ 106 w 520"/>
                    <a:gd name="T29" fmla="*/ 276 h 570"/>
                    <a:gd name="T30" fmla="*/ 138 w 520"/>
                    <a:gd name="T31" fmla="*/ 308 h 570"/>
                    <a:gd name="T32" fmla="*/ 172 w 520"/>
                    <a:gd name="T33" fmla="*/ 340 h 570"/>
                    <a:gd name="T34" fmla="*/ 136 w 520"/>
                    <a:gd name="T35" fmla="*/ 392 h 570"/>
                    <a:gd name="T36" fmla="*/ 112 w 520"/>
                    <a:gd name="T37" fmla="*/ 416 h 570"/>
                    <a:gd name="T38" fmla="*/ 52 w 520"/>
                    <a:gd name="T39" fmla="*/ 372 h 570"/>
                    <a:gd name="T40" fmla="*/ 80 w 520"/>
                    <a:gd name="T41" fmla="*/ 344 h 570"/>
                    <a:gd name="T42" fmla="*/ 44 w 520"/>
                    <a:gd name="T43" fmla="*/ 296 h 570"/>
                    <a:gd name="T44" fmla="*/ 44 w 520"/>
                    <a:gd name="T45" fmla="*/ 244 h 570"/>
                    <a:gd name="T46" fmla="*/ 84 w 520"/>
                    <a:gd name="T47" fmla="*/ 202 h 570"/>
                    <a:gd name="T48" fmla="*/ 38 w 520"/>
                    <a:gd name="T49" fmla="*/ 188 h 570"/>
                    <a:gd name="T50" fmla="*/ 0 w 520"/>
                    <a:gd name="T51" fmla="*/ 186 h 570"/>
                    <a:gd name="T52" fmla="*/ 24 w 520"/>
                    <a:gd name="T53" fmla="*/ 122 h 570"/>
                    <a:gd name="T54" fmla="*/ 48 w 520"/>
                    <a:gd name="T55" fmla="*/ 86 h 570"/>
                    <a:gd name="T56" fmla="*/ 48 w 520"/>
                    <a:gd name="T57" fmla="*/ 42 h 570"/>
                    <a:gd name="T58" fmla="*/ 90 w 520"/>
                    <a:gd name="T59" fmla="*/ 0 h 570"/>
                    <a:gd name="T60" fmla="*/ 160 w 520"/>
                    <a:gd name="T61" fmla="*/ 18 h 570"/>
                    <a:gd name="T62" fmla="*/ 164 w 520"/>
                    <a:gd name="T63" fmla="*/ 44 h 570"/>
                    <a:gd name="T64" fmla="*/ 206 w 520"/>
                    <a:gd name="T65" fmla="*/ 50 h 570"/>
                    <a:gd name="T66" fmla="*/ 216 w 520"/>
                    <a:gd name="T67" fmla="*/ 88 h 570"/>
                    <a:gd name="T68" fmla="*/ 244 w 520"/>
                    <a:gd name="T69" fmla="*/ 104 h 570"/>
                    <a:gd name="T70" fmla="*/ 274 w 520"/>
                    <a:gd name="T71" fmla="*/ 160 h 570"/>
                    <a:gd name="T72" fmla="*/ 312 w 520"/>
                    <a:gd name="T73" fmla="*/ 162 h 570"/>
                    <a:gd name="T74" fmla="*/ 352 w 520"/>
                    <a:gd name="T75" fmla="*/ 198 h 570"/>
                    <a:gd name="T76" fmla="*/ 362 w 520"/>
                    <a:gd name="T77" fmla="*/ 176 h 570"/>
                    <a:gd name="T78" fmla="*/ 390 w 520"/>
                    <a:gd name="T79" fmla="*/ 170 h 570"/>
                    <a:gd name="T80" fmla="*/ 438 w 520"/>
                    <a:gd name="T81" fmla="*/ 222 h 570"/>
                    <a:gd name="T82" fmla="*/ 452 w 520"/>
                    <a:gd name="T83" fmla="*/ 270 h 570"/>
                    <a:gd name="T84" fmla="*/ 488 w 520"/>
                    <a:gd name="T85" fmla="*/ 310 h 570"/>
                    <a:gd name="T86" fmla="*/ 464 w 520"/>
                    <a:gd name="T87" fmla="*/ 324 h 570"/>
                    <a:gd name="T88" fmla="*/ 482 w 520"/>
                    <a:gd name="T89" fmla="*/ 358 h 570"/>
                    <a:gd name="T90" fmla="*/ 456 w 520"/>
                    <a:gd name="T91" fmla="*/ 370 h 570"/>
                    <a:gd name="T92" fmla="*/ 462 w 520"/>
                    <a:gd name="T93" fmla="*/ 430 h 570"/>
                    <a:gd name="T94" fmla="*/ 454 w 520"/>
                    <a:gd name="T95" fmla="*/ 470 h 570"/>
                    <a:gd name="T96" fmla="*/ 520 w 520"/>
                    <a:gd name="T97" fmla="*/ 512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20" h="570">
                      <a:moveTo>
                        <a:pt x="520" y="512"/>
                      </a:moveTo>
                      <a:lnTo>
                        <a:pt x="444" y="524"/>
                      </a:lnTo>
                      <a:lnTo>
                        <a:pt x="398" y="570"/>
                      </a:lnTo>
                      <a:lnTo>
                        <a:pt x="366" y="518"/>
                      </a:lnTo>
                      <a:lnTo>
                        <a:pt x="366" y="488"/>
                      </a:lnTo>
                      <a:lnTo>
                        <a:pt x="342" y="462"/>
                      </a:lnTo>
                      <a:lnTo>
                        <a:pt x="286" y="462"/>
                      </a:lnTo>
                      <a:lnTo>
                        <a:pt x="278" y="420"/>
                      </a:lnTo>
                      <a:lnTo>
                        <a:pt x="278" y="380"/>
                      </a:lnTo>
                      <a:lnTo>
                        <a:pt x="230" y="350"/>
                      </a:lnTo>
                      <a:lnTo>
                        <a:pt x="230" y="314"/>
                      </a:lnTo>
                      <a:lnTo>
                        <a:pt x="200" y="282"/>
                      </a:lnTo>
                      <a:lnTo>
                        <a:pt x="180" y="242"/>
                      </a:lnTo>
                      <a:lnTo>
                        <a:pt x="136" y="242"/>
                      </a:lnTo>
                      <a:lnTo>
                        <a:pt x="106" y="276"/>
                      </a:lnTo>
                      <a:lnTo>
                        <a:pt x="138" y="308"/>
                      </a:lnTo>
                      <a:lnTo>
                        <a:pt x="172" y="340"/>
                      </a:lnTo>
                      <a:lnTo>
                        <a:pt x="136" y="392"/>
                      </a:lnTo>
                      <a:lnTo>
                        <a:pt x="112" y="416"/>
                      </a:lnTo>
                      <a:lnTo>
                        <a:pt x="52" y="372"/>
                      </a:lnTo>
                      <a:lnTo>
                        <a:pt x="80" y="344"/>
                      </a:lnTo>
                      <a:lnTo>
                        <a:pt x="44" y="296"/>
                      </a:lnTo>
                      <a:lnTo>
                        <a:pt x="44" y="244"/>
                      </a:lnTo>
                      <a:lnTo>
                        <a:pt x="84" y="202"/>
                      </a:lnTo>
                      <a:lnTo>
                        <a:pt x="38" y="188"/>
                      </a:lnTo>
                      <a:lnTo>
                        <a:pt x="0" y="186"/>
                      </a:lnTo>
                      <a:lnTo>
                        <a:pt x="24" y="122"/>
                      </a:lnTo>
                      <a:lnTo>
                        <a:pt x="48" y="86"/>
                      </a:lnTo>
                      <a:lnTo>
                        <a:pt x="48" y="42"/>
                      </a:lnTo>
                      <a:lnTo>
                        <a:pt x="90" y="0"/>
                      </a:lnTo>
                      <a:lnTo>
                        <a:pt x="160" y="18"/>
                      </a:lnTo>
                      <a:lnTo>
                        <a:pt x="164" y="44"/>
                      </a:lnTo>
                      <a:lnTo>
                        <a:pt x="206" y="50"/>
                      </a:lnTo>
                      <a:lnTo>
                        <a:pt x="216" y="88"/>
                      </a:lnTo>
                      <a:lnTo>
                        <a:pt x="244" y="104"/>
                      </a:lnTo>
                      <a:lnTo>
                        <a:pt x="274" y="160"/>
                      </a:lnTo>
                      <a:lnTo>
                        <a:pt x="312" y="162"/>
                      </a:lnTo>
                      <a:lnTo>
                        <a:pt x="352" y="198"/>
                      </a:lnTo>
                      <a:lnTo>
                        <a:pt x="362" y="176"/>
                      </a:lnTo>
                      <a:lnTo>
                        <a:pt x="390" y="170"/>
                      </a:lnTo>
                      <a:lnTo>
                        <a:pt x="438" y="222"/>
                      </a:lnTo>
                      <a:lnTo>
                        <a:pt x="452" y="270"/>
                      </a:lnTo>
                      <a:lnTo>
                        <a:pt x="488" y="310"/>
                      </a:lnTo>
                      <a:lnTo>
                        <a:pt x="464" y="324"/>
                      </a:lnTo>
                      <a:lnTo>
                        <a:pt x="482" y="358"/>
                      </a:lnTo>
                      <a:lnTo>
                        <a:pt x="456" y="370"/>
                      </a:lnTo>
                      <a:lnTo>
                        <a:pt x="462" y="430"/>
                      </a:lnTo>
                      <a:lnTo>
                        <a:pt x="454" y="470"/>
                      </a:lnTo>
                      <a:lnTo>
                        <a:pt x="520" y="5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241"/>
                <p:cNvSpPr>
                  <a:spLocks/>
                </p:cNvSpPr>
                <p:nvPr/>
              </p:nvSpPr>
              <p:spPr bwMode="auto">
                <a:xfrm>
                  <a:off x="3206750" y="4857750"/>
                  <a:ext cx="1108075" cy="904875"/>
                </a:xfrm>
                <a:custGeom>
                  <a:avLst/>
                  <a:gdLst>
                    <a:gd name="T0" fmla="*/ 306 w 698"/>
                    <a:gd name="T1" fmla="*/ 566 h 570"/>
                    <a:gd name="T2" fmla="*/ 260 w 698"/>
                    <a:gd name="T3" fmla="*/ 564 h 570"/>
                    <a:gd name="T4" fmla="*/ 244 w 698"/>
                    <a:gd name="T5" fmla="*/ 514 h 570"/>
                    <a:gd name="T6" fmla="*/ 202 w 698"/>
                    <a:gd name="T7" fmla="*/ 460 h 570"/>
                    <a:gd name="T8" fmla="*/ 184 w 698"/>
                    <a:gd name="T9" fmla="*/ 406 h 570"/>
                    <a:gd name="T10" fmla="*/ 124 w 698"/>
                    <a:gd name="T11" fmla="*/ 396 h 570"/>
                    <a:gd name="T12" fmla="*/ 88 w 698"/>
                    <a:gd name="T13" fmla="*/ 342 h 570"/>
                    <a:gd name="T14" fmla="*/ 96 w 698"/>
                    <a:gd name="T15" fmla="*/ 318 h 570"/>
                    <a:gd name="T16" fmla="*/ 48 w 698"/>
                    <a:gd name="T17" fmla="*/ 276 h 570"/>
                    <a:gd name="T18" fmla="*/ 0 w 698"/>
                    <a:gd name="T19" fmla="*/ 262 h 570"/>
                    <a:gd name="T20" fmla="*/ 0 w 698"/>
                    <a:gd name="T21" fmla="*/ 232 h 570"/>
                    <a:gd name="T22" fmla="*/ 14 w 698"/>
                    <a:gd name="T23" fmla="*/ 184 h 570"/>
                    <a:gd name="T24" fmla="*/ 56 w 698"/>
                    <a:gd name="T25" fmla="*/ 166 h 570"/>
                    <a:gd name="T26" fmla="*/ 66 w 698"/>
                    <a:gd name="T27" fmla="*/ 138 h 570"/>
                    <a:gd name="T28" fmla="*/ 46 w 698"/>
                    <a:gd name="T29" fmla="*/ 106 h 570"/>
                    <a:gd name="T30" fmla="*/ 56 w 698"/>
                    <a:gd name="T31" fmla="*/ 28 h 570"/>
                    <a:gd name="T32" fmla="*/ 92 w 698"/>
                    <a:gd name="T33" fmla="*/ 40 h 570"/>
                    <a:gd name="T34" fmla="*/ 104 w 698"/>
                    <a:gd name="T35" fmla="*/ 18 h 570"/>
                    <a:gd name="T36" fmla="*/ 152 w 698"/>
                    <a:gd name="T37" fmla="*/ 0 h 570"/>
                    <a:gd name="T38" fmla="*/ 200 w 698"/>
                    <a:gd name="T39" fmla="*/ 12 h 570"/>
                    <a:gd name="T40" fmla="*/ 206 w 698"/>
                    <a:gd name="T41" fmla="*/ 50 h 570"/>
                    <a:gd name="T42" fmla="*/ 242 w 698"/>
                    <a:gd name="T43" fmla="*/ 42 h 570"/>
                    <a:gd name="T44" fmla="*/ 296 w 698"/>
                    <a:gd name="T45" fmla="*/ 40 h 570"/>
                    <a:gd name="T46" fmla="*/ 310 w 698"/>
                    <a:gd name="T47" fmla="*/ 68 h 570"/>
                    <a:gd name="T48" fmla="*/ 354 w 698"/>
                    <a:gd name="T49" fmla="*/ 80 h 570"/>
                    <a:gd name="T50" fmla="*/ 366 w 698"/>
                    <a:gd name="T51" fmla="*/ 60 h 570"/>
                    <a:gd name="T52" fmla="*/ 412 w 698"/>
                    <a:gd name="T53" fmla="*/ 42 h 570"/>
                    <a:gd name="T54" fmla="*/ 444 w 698"/>
                    <a:gd name="T55" fmla="*/ 54 h 570"/>
                    <a:gd name="T56" fmla="*/ 478 w 698"/>
                    <a:gd name="T57" fmla="*/ 90 h 570"/>
                    <a:gd name="T58" fmla="*/ 528 w 698"/>
                    <a:gd name="T59" fmla="*/ 114 h 570"/>
                    <a:gd name="T60" fmla="*/ 562 w 698"/>
                    <a:gd name="T61" fmla="*/ 106 h 570"/>
                    <a:gd name="T62" fmla="*/ 630 w 698"/>
                    <a:gd name="T63" fmla="*/ 116 h 570"/>
                    <a:gd name="T64" fmla="*/ 660 w 698"/>
                    <a:gd name="T65" fmla="*/ 132 h 570"/>
                    <a:gd name="T66" fmla="*/ 666 w 698"/>
                    <a:gd name="T67" fmla="*/ 152 h 570"/>
                    <a:gd name="T68" fmla="*/ 698 w 698"/>
                    <a:gd name="T69" fmla="*/ 182 h 570"/>
                    <a:gd name="T70" fmla="*/ 670 w 698"/>
                    <a:gd name="T71" fmla="*/ 224 h 570"/>
                    <a:gd name="T72" fmla="*/ 616 w 698"/>
                    <a:gd name="T73" fmla="*/ 242 h 570"/>
                    <a:gd name="T74" fmla="*/ 602 w 698"/>
                    <a:gd name="T75" fmla="*/ 286 h 570"/>
                    <a:gd name="T76" fmla="*/ 586 w 698"/>
                    <a:gd name="T77" fmla="*/ 336 h 570"/>
                    <a:gd name="T78" fmla="*/ 612 w 698"/>
                    <a:gd name="T79" fmla="*/ 374 h 570"/>
                    <a:gd name="T80" fmla="*/ 594 w 698"/>
                    <a:gd name="T81" fmla="*/ 404 h 570"/>
                    <a:gd name="T82" fmla="*/ 560 w 698"/>
                    <a:gd name="T83" fmla="*/ 376 h 570"/>
                    <a:gd name="T84" fmla="*/ 500 w 698"/>
                    <a:gd name="T85" fmla="*/ 376 h 570"/>
                    <a:gd name="T86" fmla="*/ 424 w 698"/>
                    <a:gd name="T87" fmla="*/ 396 h 570"/>
                    <a:gd name="T88" fmla="*/ 390 w 698"/>
                    <a:gd name="T89" fmla="*/ 376 h 570"/>
                    <a:gd name="T90" fmla="*/ 386 w 698"/>
                    <a:gd name="T91" fmla="*/ 446 h 570"/>
                    <a:gd name="T92" fmla="*/ 406 w 698"/>
                    <a:gd name="T93" fmla="*/ 502 h 570"/>
                    <a:gd name="T94" fmla="*/ 382 w 698"/>
                    <a:gd name="T95" fmla="*/ 570 h 570"/>
                    <a:gd name="T96" fmla="*/ 306 w 698"/>
                    <a:gd name="T97" fmla="*/ 566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98" h="570">
                      <a:moveTo>
                        <a:pt x="306" y="566"/>
                      </a:moveTo>
                      <a:lnTo>
                        <a:pt x="260" y="564"/>
                      </a:lnTo>
                      <a:lnTo>
                        <a:pt x="244" y="514"/>
                      </a:lnTo>
                      <a:lnTo>
                        <a:pt x="202" y="460"/>
                      </a:lnTo>
                      <a:lnTo>
                        <a:pt x="184" y="406"/>
                      </a:lnTo>
                      <a:lnTo>
                        <a:pt x="124" y="396"/>
                      </a:lnTo>
                      <a:lnTo>
                        <a:pt x="88" y="342"/>
                      </a:lnTo>
                      <a:lnTo>
                        <a:pt x="96" y="318"/>
                      </a:lnTo>
                      <a:lnTo>
                        <a:pt x="48" y="276"/>
                      </a:lnTo>
                      <a:lnTo>
                        <a:pt x="0" y="262"/>
                      </a:lnTo>
                      <a:lnTo>
                        <a:pt x="0" y="232"/>
                      </a:lnTo>
                      <a:lnTo>
                        <a:pt x="14" y="184"/>
                      </a:lnTo>
                      <a:lnTo>
                        <a:pt x="56" y="166"/>
                      </a:lnTo>
                      <a:lnTo>
                        <a:pt x="66" y="138"/>
                      </a:lnTo>
                      <a:lnTo>
                        <a:pt x="46" y="106"/>
                      </a:lnTo>
                      <a:lnTo>
                        <a:pt x="56" y="28"/>
                      </a:lnTo>
                      <a:lnTo>
                        <a:pt x="92" y="40"/>
                      </a:lnTo>
                      <a:lnTo>
                        <a:pt x="104" y="18"/>
                      </a:lnTo>
                      <a:lnTo>
                        <a:pt x="152" y="0"/>
                      </a:lnTo>
                      <a:lnTo>
                        <a:pt x="200" y="12"/>
                      </a:lnTo>
                      <a:lnTo>
                        <a:pt x="206" y="50"/>
                      </a:lnTo>
                      <a:lnTo>
                        <a:pt x="242" y="42"/>
                      </a:lnTo>
                      <a:lnTo>
                        <a:pt x="296" y="40"/>
                      </a:lnTo>
                      <a:lnTo>
                        <a:pt x="310" y="68"/>
                      </a:lnTo>
                      <a:lnTo>
                        <a:pt x="354" y="80"/>
                      </a:lnTo>
                      <a:lnTo>
                        <a:pt x="366" y="60"/>
                      </a:lnTo>
                      <a:lnTo>
                        <a:pt x="412" y="42"/>
                      </a:lnTo>
                      <a:lnTo>
                        <a:pt x="444" y="54"/>
                      </a:lnTo>
                      <a:lnTo>
                        <a:pt x="478" y="90"/>
                      </a:lnTo>
                      <a:lnTo>
                        <a:pt x="528" y="114"/>
                      </a:lnTo>
                      <a:lnTo>
                        <a:pt x="562" y="106"/>
                      </a:lnTo>
                      <a:lnTo>
                        <a:pt x="630" y="116"/>
                      </a:lnTo>
                      <a:lnTo>
                        <a:pt x="660" y="132"/>
                      </a:lnTo>
                      <a:lnTo>
                        <a:pt x="666" y="152"/>
                      </a:lnTo>
                      <a:lnTo>
                        <a:pt x="698" y="182"/>
                      </a:lnTo>
                      <a:lnTo>
                        <a:pt x="670" y="224"/>
                      </a:lnTo>
                      <a:lnTo>
                        <a:pt x="616" y="242"/>
                      </a:lnTo>
                      <a:lnTo>
                        <a:pt x="602" y="286"/>
                      </a:lnTo>
                      <a:lnTo>
                        <a:pt x="586" y="336"/>
                      </a:lnTo>
                      <a:lnTo>
                        <a:pt x="612" y="374"/>
                      </a:lnTo>
                      <a:lnTo>
                        <a:pt x="594" y="404"/>
                      </a:lnTo>
                      <a:lnTo>
                        <a:pt x="560" y="376"/>
                      </a:lnTo>
                      <a:lnTo>
                        <a:pt x="500" y="376"/>
                      </a:lnTo>
                      <a:lnTo>
                        <a:pt x="424" y="396"/>
                      </a:lnTo>
                      <a:lnTo>
                        <a:pt x="390" y="376"/>
                      </a:lnTo>
                      <a:lnTo>
                        <a:pt x="386" y="446"/>
                      </a:lnTo>
                      <a:lnTo>
                        <a:pt x="406" y="502"/>
                      </a:lnTo>
                      <a:lnTo>
                        <a:pt x="382" y="570"/>
                      </a:lnTo>
                      <a:lnTo>
                        <a:pt x="306" y="56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242"/>
                <p:cNvSpPr>
                  <a:spLocks/>
                </p:cNvSpPr>
                <p:nvPr/>
              </p:nvSpPr>
              <p:spPr bwMode="auto">
                <a:xfrm>
                  <a:off x="4108450" y="2473325"/>
                  <a:ext cx="669925" cy="1009650"/>
                </a:xfrm>
                <a:custGeom>
                  <a:avLst/>
                  <a:gdLst>
                    <a:gd name="T0" fmla="*/ 222 w 422"/>
                    <a:gd name="T1" fmla="*/ 116 h 636"/>
                    <a:gd name="T2" fmla="*/ 198 w 422"/>
                    <a:gd name="T3" fmla="*/ 132 h 636"/>
                    <a:gd name="T4" fmla="*/ 208 w 422"/>
                    <a:gd name="T5" fmla="*/ 166 h 636"/>
                    <a:gd name="T6" fmla="*/ 170 w 422"/>
                    <a:gd name="T7" fmla="*/ 164 h 636"/>
                    <a:gd name="T8" fmla="*/ 150 w 422"/>
                    <a:gd name="T9" fmla="*/ 152 h 636"/>
                    <a:gd name="T10" fmla="*/ 94 w 422"/>
                    <a:gd name="T11" fmla="*/ 180 h 636"/>
                    <a:gd name="T12" fmla="*/ 124 w 422"/>
                    <a:gd name="T13" fmla="*/ 216 h 636"/>
                    <a:gd name="T14" fmla="*/ 106 w 422"/>
                    <a:gd name="T15" fmla="*/ 244 h 636"/>
                    <a:gd name="T16" fmla="*/ 130 w 422"/>
                    <a:gd name="T17" fmla="*/ 280 h 636"/>
                    <a:gd name="T18" fmla="*/ 160 w 422"/>
                    <a:gd name="T19" fmla="*/ 300 h 636"/>
                    <a:gd name="T20" fmla="*/ 150 w 422"/>
                    <a:gd name="T21" fmla="*/ 324 h 636"/>
                    <a:gd name="T22" fmla="*/ 186 w 422"/>
                    <a:gd name="T23" fmla="*/ 342 h 636"/>
                    <a:gd name="T24" fmla="*/ 174 w 422"/>
                    <a:gd name="T25" fmla="*/ 384 h 636"/>
                    <a:gd name="T26" fmla="*/ 200 w 422"/>
                    <a:gd name="T27" fmla="*/ 414 h 636"/>
                    <a:gd name="T28" fmla="*/ 236 w 422"/>
                    <a:gd name="T29" fmla="*/ 406 h 636"/>
                    <a:gd name="T30" fmla="*/ 244 w 422"/>
                    <a:gd name="T31" fmla="*/ 384 h 636"/>
                    <a:gd name="T32" fmla="*/ 272 w 422"/>
                    <a:gd name="T33" fmla="*/ 372 h 636"/>
                    <a:gd name="T34" fmla="*/ 302 w 422"/>
                    <a:gd name="T35" fmla="*/ 370 h 636"/>
                    <a:gd name="T36" fmla="*/ 322 w 422"/>
                    <a:gd name="T37" fmla="*/ 340 h 636"/>
                    <a:gd name="T38" fmla="*/ 360 w 422"/>
                    <a:gd name="T39" fmla="*/ 330 h 636"/>
                    <a:gd name="T40" fmla="*/ 380 w 422"/>
                    <a:gd name="T41" fmla="*/ 310 h 636"/>
                    <a:gd name="T42" fmla="*/ 422 w 422"/>
                    <a:gd name="T43" fmla="*/ 316 h 636"/>
                    <a:gd name="T44" fmla="*/ 404 w 422"/>
                    <a:gd name="T45" fmla="*/ 362 h 636"/>
                    <a:gd name="T46" fmla="*/ 384 w 422"/>
                    <a:gd name="T47" fmla="*/ 402 h 636"/>
                    <a:gd name="T48" fmla="*/ 360 w 422"/>
                    <a:gd name="T49" fmla="*/ 452 h 636"/>
                    <a:gd name="T50" fmla="*/ 382 w 422"/>
                    <a:gd name="T51" fmla="*/ 492 h 636"/>
                    <a:gd name="T52" fmla="*/ 364 w 422"/>
                    <a:gd name="T53" fmla="*/ 536 h 636"/>
                    <a:gd name="T54" fmla="*/ 320 w 422"/>
                    <a:gd name="T55" fmla="*/ 532 h 636"/>
                    <a:gd name="T56" fmla="*/ 274 w 422"/>
                    <a:gd name="T57" fmla="*/ 528 h 636"/>
                    <a:gd name="T58" fmla="*/ 288 w 422"/>
                    <a:gd name="T59" fmla="*/ 580 h 636"/>
                    <a:gd name="T60" fmla="*/ 266 w 422"/>
                    <a:gd name="T61" fmla="*/ 596 h 636"/>
                    <a:gd name="T62" fmla="*/ 254 w 422"/>
                    <a:gd name="T63" fmla="*/ 636 h 636"/>
                    <a:gd name="T64" fmla="*/ 212 w 422"/>
                    <a:gd name="T65" fmla="*/ 632 h 636"/>
                    <a:gd name="T66" fmla="*/ 218 w 422"/>
                    <a:gd name="T67" fmla="*/ 594 h 636"/>
                    <a:gd name="T68" fmla="*/ 148 w 422"/>
                    <a:gd name="T69" fmla="*/ 560 h 636"/>
                    <a:gd name="T70" fmla="*/ 86 w 422"/>
                    <a:gd name="T71" fmla="*/ 552 h 636"/>
                    <a:gd name="T72" fmla="*/ 60 w 422"/>
                    <a:gd name="T73" fmla="*/ 560 h 636"/>
                    <a:gd name="T74" fmla="*/ 34 w 422"/>
                    <a:gd name="T75" fmla="*/ 530 h 636"/>
                    <a:gd name="T76" fmla="*/ 62 w 422"/>
                    <a:gd name="T77" fmla="*/ 474 h 636"/>
                    <a:gd name="T78" fmla="*/ 110 w 422"/>
                    <a:gd name="T79" fmla="*/ 420 h 636"/>
                    <a:gd name="T80" fmla="*/ 106 w 422"/>
                    <a:gd name="T81" fmla="*/ 354 h 636"/>
                    <a:gd name="T82" fmla="*/ 58 w 422"/>
                    <a:gd name="T83" fmla="*/ 328 h 636"/>
                    <a:gd name="T84" fmla="*/ 20 w 422"/>
                    <a:gd name="T85" fmla="*/ 288 h 636"/>
                    <a:gd name="T86" fmla="*/ 0 w 422"/>
                    <a:gd name="T87" fmla="*/ 256 h 636"/>
                    <a:gd name="T88" fmla="*/ 34 w 422"/>
                    <a:gd name="T89" fmla="*/ 228 h 636"/>
                    <a:gd name="T90" fmla="*/ 40 w 422"/>
                    <a:gd name="T91" fmla="*/ 194 h 636"/>
                    <a:gd name="T92" fmla="*/ 70 w 422"/>
                    <a:gd name="T93" fmla="*/ 184 h 636"/>
                    <a:gd name="T94" fmla="*/ 78 w 422"/>
                    <a:gd name="T95" fmla="*/ 148 h 636"/>
                    <a:gd name="T96" fmla="*/ 100 w 422"/>
                    <a:gd name="T97" fmla="*/ 126 h 636"/>
                    <a:gd name="T98" fmla="*/ 94 w 422"/>
                    <a:gd name="T99" fmla="*/ 100 h 636"/>
                    <a:gd name="T100" fmla="*/ 132 w 422"/>
                    <a:gd name="T101" fmla="*/ 66 h 636"/>
                    <a:gd name="T102" fmla="*/ 146 w 422"/>
                    <a:gd name="T103" fmla="*/ 36 h 636"/>
                    <a:gd name="T104" fmla="*/ 190 w 422"/>
                    <a:gd name="T105" fmla="*/ 0 h 636"/>
                    <a:gd name="T106" fmla="*/ 228 w 422"/>
                    <a:gd name="T107" fmla="*/ 24 h 636"/>
                    <a:gd name="T108" fmla="*/ 230 w 422"/>
                    <a:gd name="T109" fmla="*/ 60 h 636"/>
                    <a:gd name="T110" fmla="*/ 208 w 422"/>
                    <a:gd name="T111" fmla="*/ 82 h 636"/>
                    <a:gd name="T112" fmla="*/ 222 w 422"/>
                    <a:gd name="T113" fmla="*/ 116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2" h="636">
                      <a:moveTo>
                        <a:pt x="222" y="116"/>
                      </a:moveTo>
                      <a:lnTo>
                        <a:pt x="198" y="132"/>
                      </a:lnTo>
                      <a:lnTo>
                        <a:pt x="208" y="166"/>
                      </a:lnTo>
                      <a:lnTo>
                        <a:pt x="170" y="164"/>
                      </a:lnTo>
                      <a:lnTo>
                        <a:pt x="150" y="152"/>
                      </a:lnTo>
                      <a:lnTo>
                        <a:pt x="94" y="180"/>
                      </a:lnTo>
                      <a:lnTo>
                        <a:pt x="124" y="216"/>
                      </a:lnTo>
                      <a:lnTo>
                        <a:pt x="106" y="244"/>
                      </a:lnTo>
                      <a:lnTo>
                        <a:pt x="130" y="280"/>
                      </a:lnTo>
                      <a:lnTo>
                        <a:pt x="160" y="300"/>
                      </a:lnTo>
                      <a:lnTo>
                        <a:pt x="150" y="324"/>
                      </a:lnTo>
                      <a:lnTo>
                        <a:pt x="186" y="342"/>
                      </a:lnTo>
                      <a:lnTo>
                        <a:pt x="174" y="384"/>
                      </a:lnTo>
                      <a:lnTo>
                        <a:pt x="200" y="414"/>
                      </a:lnTo>
                      <a:lnTo>
                        <a:pt x="236" y="406"/>
                      </a:lnTo>
                      <a:lnTo>
                        <a:pt x="244" y="384"/>
                      </a:lnTo>
                      <a:lnTo>
                        <a:pt x="272" y="372"/>
                      </a:lnTo>
                      <a:lnTo>
                        <a:pt x="302" y="370"/>
                      </a:lnTo>
                      <a:lnTo>
                        <a:pt x="322" y="340"/>
                      </a:lnTo>
                      <a:lnTo>
                        <a:pt x="360" y="330"/>
                      </a:lnTo>
                      <a:lnTo>
                        <a:pt x="380" y="310"/>
                      </a:lnTo>
                      <a:lnTo>
                        <a:pt x="422" y="316"/>
                      </a:lnTo>
                      <a:lnTo>
                        <a:pt x="404" y="362"/>
                      </a:lnTo>
                      <a:lnTo>
                        <a:pt x="384" y="402"/>
                      </a:lnTo>
                      <a:lnTo>
                        <a:pt x="360" y="452"/>
                      </a:lnTo>
                      <a:lnTo>
                        <a:pt x="382" y="492"/>
                      </a:lnTo>
                      <a:lnTo>
                        <a:pt x="364" y="536"/>
                      </a:lnTo>
                      <a:lnTo>
                        <a:pt x="320" y="532"/>
                      </a:lnTo>
                      <a:lnTo>
                        <a:pt x="274" y="528"/>
                      </a:lnTo>
                      <a:lnTo>
                        <a:pt x="288" y="580"/>
                      </a:lnTo>
                      <a:lnTo>
                        <a:pt x="266" y="596"/>
                      </a:lnTo>
                      <a:lnTo>
                        <a:pt x="254" y="636"/>
                      </a:lnTo>
                      <a:lnTo>
                        <a:pt x="212" y="632"/>
                      </a:lnTo>
                      <a:lnTo>
                        <a:pt x="218" y="594"/>
                      </a:lnTo>
                      <a:lnTo>
                        <a:pt x="148" y="560"/>
                      </a:lnTo>
                      <a:lnTo>
                        <a:pt x="86" y="552"/>
                      </a:lnTo>
                      <a:lnTo>
                        <a:pt x="60" y="560"/>
                      </a:lnTo>
                      <a:lnTo>
                        <a:pt x="34" y="530"/>
                      </a:lnTo>
                      <a:lnTo>
                        <a:pt x="62" y="474"/>
                      </a:lnTo>
                      <a:lnTo>
                        <a:pt x="110" y="420"/>
                      </a:lnTo>
                      <a:lnTo>
                        <a:pt x="106" y="354"/>
                      </a:lnTo>
                      <a:lnTo>
                        <a:pt x="58" y="328"/>
                      </a:lnTo>
                      <a:lnTo>
                        <a:pt x="20" y="288"/>
                      </a:lnTo>
                      <a:lnTo>
                        <a:pt x="0" y="256"/>
                      </a:lnTo>
                      <a:lnTo>
                        <a:pt x="34" y="228"/>
                      </a:lnTo>
                      <a:lnTo>
                        <a:pt x="40" y="194"/>
                      </a:lnTo>
                      <a:lnTo>
                        <a:pt x="70" y="184"/>
                      </a:lnTo>
                      <a:lnTo>
                        <a:pt x="78" y="148"/>
                      </a:lnTo>
                      <a:lnTo>
                        <a:pt x="100" y="126"/>
                      </a:lnTo>
                      <a:lnTo>
                        <a:pt x="94" y="100"/>
                      </a:lnTo>
                      <a:lnTo>
                        <a:pt x="132" y="66"/>
                      </a:lnTo>
                      <a:lnTo>
                        <a:pt x="146" y="36"/>
                      </a:lnTo>
                      <a:lnTo>
                        <a:pt x="190" y="0"/>
                      </a:lnTo>
                      <a:lnTo>
                        <a:pt x="228" y="24"/>
                      </a:lnTo>
                      <a:lnTo>
                        <a:pt x="230" y="60"/>
                      </a:lnTo>
                      <a:lnTo>
                        <a:pt x="208" y="82"/>
                      </a:lnTo>
                      <a:lnTo>
                        <a:pt x="222" y="11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43"/>
                <p:cNvSpPr>
                  <a:spLocks/>
                </p:cNvSpPr>
                <p:nvPr/>
              </p:nvSpPr>
              <p:spPr bwMode="auto">
                <a:xfrm>
                  <a:off x="4438650" y="2409825"/>
                  <a:ext cx="669925" cy="889000"/>
                </a:xfrm>
                <a:custGeom>
                  <a:avLst/>
                  <a:gdLst>
                    <a:gd name="T0" fmla="*/ 14 w 422"/>
                    <a:gd name="T1" fmla="*/ 156 h 560"/>
                    <a:gd name="T2" fmla="*/ 48 w 422"/>
                    <a:gd name="T3" fmla="*/ 164 h 560"/>
                    <a:gd name="T4" fmla="*/ 86 w 422"/>
                    <a:gd name="T5" fmla="*/ 144 h 560"/>
                    <a:gd name="T6" fmla="*/ 106 w 422"/>
                    <a:gd name="T7" fmla="*/ 116 h 560"/>
                    <a:gd name="T8" fmla="*/ 150 w 422"/>
                    <a:gd name="T9" fmla="*/ 118 h 560"/>
                    <a:gd name="T10" fmla="*/ 160 w 422"/>
                    <a:gd name="T11" fmla="*/ 136 h 560"/>
                    <a:gd name="T12" fmla="*/ 186 w 422"/>
                    <a:gd name="T13" fmla="*/ 144 h 560"/>
                    <a:gd name="T14" fmla="*/ 194 w 422"/>
                    <a:gd name="T15" fmla="*/ 156 h 560"/>
                    <a:gd name="T16" fmla="*/ 222 w 422"/>
                    <a:gd name="T17" fmla="*/ 150 h 560"/>
                    <a:gd name="T18" fmla="*/ 214 w 422"/>
                    <a:gd name="T19" fmla="*/ 180 h 560"/>
                    <a:gd name="T20" fmla="*/ 254 w 422"/>
                    <a:gd name="T21" fmla="*/ 188 h 560"/>
                    <a:gd name="T22" fmla="*/ 270 w 422"/>
                    <a:gd name="T23" fmla="*/ 216 h 560"/>
                    <a:gd name="T24" fmla="*/ 296 w 422"/>
                    <a:gd name="T25" fmla="*/ 216 h 560"/>
                    <a:gd name="T26" fmla="*/ 320 w 422"/>
                    <a:gd name="T27" fmla="*/ 248 h 560"/>
                    <a:gd name="T28" fmla="*/ 316 w 422"/>
                    <a:gd name="T29" fmla="*/ 272 h 560"/>
                    <a:gd name="T30" fmla="*/ 278 w 422"/>
                    <a:gd name="T31" fmla="*/ 276 h 560"/>
                    <a:gd name="T32" fmla="*/ 250 w 422"/>
                    <a:gd name="T33" fmla="*/ 294 h 560"/>
                    <a:gd name="T34" fmla="*/ 270 w 422"/>
                    <a:gd name="T35" fmla="*/ 310 h 560"/>
                    <a:gd name="T36" fmla="*/ 274 w 422"/>
                    <a:gd name="T37" fmla="*/ 352 h 560"/>
                    <a:gd name="T38" fmla="*/ 246 w 422"/>
                    <a:gd name="T39" fmla="*/ 376 h 560"/>
                    <a:gd name="T40" fmla="*/ 214 w 422"/>
                    <a:gd name="T41" fmla="*/ 356 h 560"/>
                    <a:gd name="T42" fmla="*/ 196 w 422"/>
                    <a:gd name="T43" fmla="*/ 402 h 560"/>
                    <a:gd name="T44" fmla="*/ 176 w 422"/>
                    <a:gd name="T45" fmla="*/ 442 h 560"/>
                    <a:gd name="T46" fmla="*/ 152 w 422"/>
                    <a:gd name="T47" fmla="*/ 492 h 560"/>
                    <a:gd name="T48" fmla="*/ 174 w 422"/>
                    <a:gd name="T49" fmla="*/ 532 h 560"/>
                    <a:gd name="T50" fmla="*/ 236 w 422"/>
                    <a:gd name="T51" fmla="*/ 560 h 560"/>
                    <a:gd name="T52" fmla="*/ 272 w 422"/>
                    <a:gd name="T53" fmla="*/ 542 h 560"/>
                    <a:gd name="T54" fmla="*/ 296 w 422"/>
                    <a:gd name="T55" fmla="*/ 502 h 560"/>
                    <a:gd name="T56" fmla="*/ 318 w 422"/>
                    <a:gd name="T57" fmla="*/ 540 h 560"/>
                    <a:gd name="T58" fmla="*/ 360 w 422"/>
                    <a:gd name="T59" fmla="*/ 548 h 560"/>
                    <a:gd name="T60" fmla="*/ 404 w 422"/>
                    <a:gd name="T61" fmla="*/ 526 h 560"/>
                    <a:gd name="T62" fmla="*/ 396 w 422"/>
                    <a:gd name="T63" fmla="*/ 488 h 560"/>
                    <a:gd name="T64" fmla="*/ 402 w 422"/>
                    <a:gd name="T65" fmla="*/ 468 h 560"/>
                    <a:gd name="T66" fmla="*/ 374 w 422"/>
                    <a:gd name="T67" fmla="*/ 428 h 560"/>
                    <a:gd name="T68" fmla="*/ 378 w 422"/>
                    <a:gd name="T69" fmla="*/ 374 h 560"/>
                    <a:gd name="T70" fmla="*/ 360 w 422"/>
                    <a:gd name="T71" fmla="*/ 344 h 560"/>
                    <a:gd name="T72" fmla="*/ 352 w 422"/>
                    <a:gd name="T73" fmla="*/ 280 h 560"/>
                    <a:gd name="T74" fmla="*/ 348 w 422"/>
                    <a:gd name="T75" fmla="*/ 244 h 560"/>
                    <a:gd name="T76" fmla="*/ 394 w 422"/>
                    <a:gd name="T77" fmla="*/ 208 h 560"/>
                    <a:gd name="T78" fmla="*/ 422 w 422"/>
                    <a:gd name="T79" fmla="*/ 164 h 560"/>
                    <a:gd name="T80" fmla="*/ 374 w 422"/>
                    <a:gd name="T81" fmla="*/ 94 h 560"/>
                    <a:gd name="T82" fmla="*/ 346 w 422"/>
                    <a:gd name="T83" fmla="*/ 112 h 560"/>
                    <a:gd name="T84" fmla="*/ 328 w 422"/>
                    <a:gd name="T85" fmla="*/ 112 h 560"/>
                    <a:gd name="T86" fmla="*/ 290 w 422"/>
                    <a:gd name="T87" fmla="*/ 70 h 560"/>
                    <a:gd name="T88" fmla="*/ 262 w 422"/>
                    <a:gd name="T89" fmla="*/ 96 h 560"/>
                    <a:gd name="T90" fmla="*/ 226 w 422"/>
                    <a:gd name="T91" fmla="*/ 76 h 560"/>
                    <a:gd name="T92" fmla="*/ 208 w 422"/>
                    <a:gd name="T93" fmla="*/ 76 h 560"/>
                    <a:gd name="T94" fmla="*/ 170 w 422"/>
                    <a:gd name="T95" fmla="*/ 62 h 560"/>
                    <a:gd name="T96" fmla="*/ 164 w 422"/>
                    <a:gd name="T97" fmla="*/ 28 h 560"/>
                    <a:gd name="T98" fmla="*/ 122 w 422"/>
                    <a:gd name="T99" fmla="*/ 20 h 560"/>
                    <a:gd name="T100" fmla="*/ 68 w 422"/>
                    <a:gd name="T101" fmla="*/ 26 h 560"/>
                    <a:gd name="T102" fmla="*/ 46 w 422"/>
                    <a:gd name="T103" fmla="*/ 0 h 560"/>
                    <a:gd name="T104" fmla="*/ 20 w 422"/>
                    <a:gd name="T105" fmla="*/ 14 h 560"/>
                    <a:gd name="T106" fmla="*/ 20 w 422"/>
                    <a:gd name="T107" fmla="*/ 64 h 560"/>
                    <a:gd name="T108" fmla="*/ 22 w 422"/>
                    <a:gd name="T109" fmla="*/ 100 h 560"/>
                    <a:gd name="T110" fmla="*/ 0 w 422"/>
                    <a:gd name="T111" fmla="*/ 122 h 560"/>
                    <a:gd name="T112" fmla="*/ 14 w 422"/>
                    <a:gd name="T113" fmla="*/ 156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2" h="560">
                      <a:moveTo>
                        <a:pt x="14" y="156"/>
                      </a:moveTo>
                      <a:lnTo>
                        <a:pt x="48" y="164"/>
                      </a:lnTo>
                      <a:lnTo>
                        <a:pt x="86" y="144"/>
                      </a:lnTo>
                      <a:lnTo>
                        <a:pt x="106" y="116"/>
                      </a:lnTo>
                      <a:lnTo>
                        <a:pt x="150" y="118"/>
                      </a:lnTo>
                      <a:lnTo>
                        <a:pt x="160" y="136"/>
                      </a:lnTo>
                      <a:lnTo>
                        <a:pt x="186" y="144"/>
                      </a:lnTo>
                      <a:lnTo>
                        <a:pt x="194" y="156"/>
                      </a:lnTo>
                      <a:lnTo>
                        <a:pt x="222" y="150"/>
                      </a:lnTo>
                      <a:lnTo>
                        <a:pt x="214" y="180"/>
                      </a:lnTo>
                      <a:lnTo>
                        <a:pt x="254" y="188"/>
                      </a:lnTo>
                      <a:lnTo>
                        <a:pt x="270" y="216"/>
                      </a:lnTo>
                      <a:lnTo>
                        <a:pt x="296" y="216"/>
                      </a:lnTo>
                      <a:lnTo>
                        <a:pt x="320" y="248"/>
                      </a:lnTo>
                      <a:lnTo>
                        <a:pt x="316" y="272"/>
                      </a:lnTo>
                      <a:lnTo>
                        <a:pt x="278" y="276"/>
                      </a:lnTo>
                      <a:lnTo>
                        <a:pt x="250" y="294"/>
                      </a:lnTo>
                      <a:lnTo>
                        <a:pt x="270" y="310"/>
                      </a:lnTo>
                      <a:lnTo>
                        <a:pt x="274" y="352"/>
                      </a:lnTo>
                      <a:lnTo>
                        <a:pt x="246" y="376"/>
                      </a:lnTo>
                      <a:lnTo>
                        <a:pt x="214" y="356"/>
                      </a:lnTo>
                      <a:lnTo>
                        <a:pt x="196" y="402"/>
                      </a:lnTo>
                      <a:lnTo>
                        <a:pt x="176" y="442"/>
                      </a:lnTo>
                      <a:lnTo>
                        <a:pt x="152" y="492"/>
                      </a:lnTo>
                      <a:lnTo>
                        <a:pt x="174" y="532"/>
                      </a:lnTo>
                      <a:lnTo>
                        <a:pt x="236" y="560"/>
                      </a:lnTo>
                      <a:lnTo>
                        <a:pt x="272" y="542"/>
                      </a:lnTo>
                      <a:lnTo>
                        <a:pt x="296" y="502"/>
                      </a:lnTo>
                      <a:lnTo>
                        <a:pt x="318" y="540"/>
                      </a:lnTo>
                      <a:lnTo>
                        <a:pt x="360" y="548"/>
                      </a:lnTo>
                      <a:lnTo>
                        <a:pt x="404" y="526"/>
                      </a:lnTo>
                      <a:lnTo>
                        <a:pt x="396" y="488"/>
                      </a:lnTo>
                      <a:lnTo>
                        <a:pt x="402" y="468"/>
                      </a:lnTo>
                      <a:lnTo>
                        <a:pt x="374" y="428"/>
                      </a:lnTo>
                      <a:lnTo>
                        <a:pt x="378" y="374"/>
                      </a:lnTo>
                      <a:lnTo>
                        <a:pt x="360" y="344"/>
                      </a:lnTo>
                      <a:lnTo>
                        <a:pt x="352" y="280"/>
                      </a:lnTo>
                      <a:lnTo>
                        <a:pt x="348" y="244"/>
                      </a:lnTo>
                      <a:lnTo>
                        <a:pt x="394" y="208"/>
                      </a:lnTo>
                      <a:lnTo>
                        <a:pt x="422" y="164"/>
                      </a:lnTo>
                      <a:lnTo>
                        <a:pt x="374" y="94"/>
                      </a:lnTo>
                      <a:lnTo>
                        <a:pt x="346" y="112"/>
                      </a:lnTo>
                      <a:lnTo>
                        <a:pt x="328" y="112"/>
                      </a:lnTo>
                      <a:lnTo>
                        <a:pt x="290" y="70"/>
                      </a:lnTo>
                      <a:lnTo>
                        <a:pt x="262" y="96"/>
                      </a:lnTo>
                      <a:lnTo>
                        <a:pt x="226" y="76"/>
                      </a:lnTo>
                      <a:lnTo>
                        <a:pt x="208" y="76"/>
                      </a:lnTo>
                      <a:lnTo>
                        <a:pt x="170" y="62"/>
                      </a:lnTo>
                      <a:lnTo>
                        <a:pt x="164" y="28"/>
                      </a:lnTo>
                      <a:lnTo>
                        <a:pt x="122" y="20"/>
                      </a:lnTo>
                      <a:lnTo>
                        <a:pt x="68" y="26"/>
                      </a:lnTo>
                      <a:lnTo>
                        <a:pt x="46" y="0"/>
                      </a:lnTo>
                      <a:lnTo>
                        <a:pt x="20" y="14"/>
                      </a:lnTo>
                      <a:lnTo>
                        <a:pt x="20" y="64"/>
                      </a:lnTo>
                      <a:lnTo>
                        <a:pt x="22" y="100"/>
                      </a:lnTo>
                      <a:lnTo>
                        <a:pt x="0" y="122"/>
                      </a:lnTo>
                      <a:lnTo>
                        <a:pt x="14" y="15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44"/>
                <p:cNvSpPr>
                  <a:spLocks/>
                </p:cNvSpPr>
                <p:nvPr/>
              </p:nvSpPr>
              <p:spPr bwMode="auto">
                <a:xfrm>
                  <a:off x="4257675" y="2593975"/>
                  <a:ext cx="688975" cy="536575"/>
                </a:xfrm>
                <a:custGeom>
                  <a:avLst/>
                  <a:gdLst>
                    <a:gd name="T0" fmla="*/ 0 w 434"/>
                    <a:gd name="T1" fmla="*/ 104 h 338"/>
                    <a:gd name="T2" fmla="*/ 56 w 434"/>
                    <a:gd name="T3" fmla="*/ 76 h 338"/>
                    <a:gd name="T4" fmla="*/ 76 w 434"/>
                    <a:gd name="T5" fmla="*/ 88 h 338"/>
                    <a:gd name="T6" fmla="*/ 114 w 434"/>
                    <a:gd name="T7" fmla="*/ 90 h 338"/>
                    <a:gd name="T8" fmla="*/ 104 w 434"/>
                    <a:gd name="T9" fmla="*/ 56 h 338"/>
                    <a:gd name="T10" fmla="*/ 128 w 434"/>
                    <a:gd name="T11" fmla="*/ 40 h 338"/>
                    <a:gd name="T12" fmla="*/ 162 w 434"/>
                    <a:gd name="T13" fmla="*/ 48 h 338"/>
                    <a:gd name="T14" fmla="*/ 200 w 434"/>
                    <a:gd name="T15" fmla="*/ 28 h 338"/>
                    <a:gd name="T16" fmla="*/ 220 w 434"/>
                    <a:gd name="T17" fmla="*/ 0 h 338"/>
                    <a:gd name="T18" fmla="*/ 264 w 434"/>
                    <a:gd name="T19" fmla="*/ 2 h 338"/>
                    <a:gd name="T20" fmla="*/ 274 w 434"/>
                    <a:gd name="T21" fmla="*/ 20 h 338"/>
                    <a:gd name="T22" fmla="*/ 300 w 434"/>
                    <a:gd name="T23" fmla="*/ 28 h 338"/>
                    <a:gd name="T24" fmla="*/ 308 w 434"/>
                    <a:gd name="T25" fmla="*/ 40 h 338"/>
                    <a:gd name="T26" fmla="*/ 336 w 434"/>
                    <a:gd name="T27" fmla="*/ 34 h 338"/>
                    <a:gd name="T28" fmla="*/ 328 w 434"/>
                    <a:gd name="T29" fmla="*/ 64 h 338"/>
                    <a:gd name="T30" fmla="*/ 368 w 434"/>
                    <a:gd name="T31" fmla="*/ 72 h 338"/>
                    <a:gd name="T32" fmla="*/ 384 w 434"/>
                    <a:gd name="T33" fmla="*/ 100 h 338"/>
                    <a:gd name="T34" fmla="*/ 410 w 434"/>
                    <a:gd name="T35" fmla="*/ 100 h 338"/>
                    <a:gd name="T36" fmla="*/ 434 w 434"/>
                    <a:gd name="T37" fmla="*/ 132 h 338"/>
                    <a:gd name="T38" fmla="*/ 430 w 434"/>
                    <a:gd name="T39" fmla="*/ 156 h 338"/>
                    <a:gd name="T40" fmla="*/ 392 w 434"/>
                    <a:gd name="T41" fmla="*/ 160 h 338"/>
                    <a:gd name="T42" fmla="*/ 364 w 434"/>
                    <a:gd name="T43" fmla="*/ 178 h 338"/>
                    <a:gd name="T44" fmla="*/ 384 w 434"/>
                    <a:gd name="T45" fmla="*/ 194 h 338"/>
                    <a:gd name="T46" fmla="*/ 388 w 434"/>
                    <a:gd name="T47" fmla="*/ 236 h 338"/>
                    <a:gd name="T48" fmla="*/ 360 w 434"/>
                    <a:gd name="T49" fmla="*/ 260 h 338"/>
                    <a:gd name="T50" fmla="*/ 328 w 434"/>
                    <a:gd name="T51" fmla="*/ 240 h 338"/>
                    <a:gd name="T52" fmla="*/ 286 w 434"/>
                    <a:gd name="T53" fmla="*/ 234 h 338"/>
                    <a:gd name="T54" fmla="*/ 266 w 434"/>
                    <a:gd name="T55" fmla="*/ 254 h 338"/>
                    <a:gd name="T56" fmla="*/ 228 w 434"/>
                    <a:gd name="T57" fmla="*/ 264 h 338"/>
                    <a:gd name="T58" fmla="*/ 208 w 434"/>
                    <a:gd name="T59" fmla="*/ 294 h 338"/>
                    <a:gd name="T60" fmla="*/ 178 w 434"/>
                    <a:gd name="T61" fmla="*/ 296 h 338"/>
                    <a:gd name="T62" fmla="*/ 150 w 434"/>
                    <a:gd name="T63" fmla="*/ 308 h 338"/>
                    <a:gd name="T64" fmla="*/ 142 w 434"/>
                    <a:gd name="T65" fmla="*/ 330 h 338"/>
                    <a:gd name="T66" fmla="*/ 106 w 434"/>
                    <a:gd name="T67" fmla="*/ 338 h 338"/>
                    <a:gd name="T68" fmla="*/ 80 w 434"/>
                    <a:gd name="T69" fmla="*/ 308 h 338"/>
                    <a:gd name="T70" fmla="*/ 92 w 434"/>
                    <a:gd name="T71" fmla="*/ 266 h 338"/>
                    <a:gd name="T72" fmla="*/ 56 w 434"/>
                    <a:gd name="T73" fmla="*/ 248 h 338"/>
                    <a:gd name="T74" fmla="*/ 66 w 434"/>
                    <a:gd name="T75" fmla="*/ 224 h 338"/>
                    <a:gd name="T76" fmla="*/ 36 w 434"/>
                    <a:gd name="T77" fmla="*/ 204 h 338"/>
                    <a:gd name="T78" fmla="*/ 12 w 434"/>
                    <a:gd name="T79" fmla="*/ 168 h 338"/>
                    <a:gd name="T80" fmla="*/ 30 w 434"/>
                    <a:gd name="T81" fmla="*/ 140 h 338"/>
                    <a:gd name="T82" fmla="*/ 0 w 434"/>
                    <a:gd name="T83" fmla="*/ 10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34" h="338">
                      <a:moveTo>
                        <a:pt x="0" y="104"/>
                      </a:moveTo>
                      <a:lnTo>
                        <a:pt x="56" y="76"/>
                      </a:lnTo>
                      <a:lnTo>
                        <a:pt x="76" y="88"/>
                      </a:lnTo>
                      <a:lnTo>
                        <a:pt x="114" y="90"/>
                      </a:lnTo>
                      <a:lnTo>
                        <a:pt x="104" y="56"/>
                      </a:lnTo>
                      <a:lnTo>
                        <a:pt x="128" y="40"/>
                      </a:lnTo>
                      <a:lnTo>
                        <a:pt x="162" y="48"/>
                      </a:lnTo>
                      <a:lnTo>
                        <a:pt x="200" y="28"/>
                      </a:lnTo>
                      <a:lnTo>
                        <a:pt x="220" y="0"/>
                      </a:lnTo>
                      <a:lnTo>
                        <a:pt x="264" y="2"/>
                      </a:lnTo>
                      <a:lnTo>
                        <a:pt x="274" y="20"/>
                      </a:lnTo>
                      <a:lnTo>
                        <a:pt x="300" y="28"/>
                      </a:lnTo>
                      <a:lnTo>
                        <a:pt x="308" y="40"/>
                      </a:lnTo>
                      <a:lnTo>
                        <a:pt x="336" y="34"/>
                      </a:lnTo>
                      <a:lnTo>
                        <a:pt x="328" y="64"/>
                      </a:lnTo>
                      <a:lnTo>
                        <a:pt x="368" y="72"/>
                      </a:lnTo>
                      <a:lnTo>
                        <a:pt x="384" y="100"/>
                      </a:lnTo>
                      <a:lnTo>
                        <a:pt x="410" y="100"/>
                      </a:lnTo>
                      <a:lnTo>
                        <a:pt x="434" y="132"/>
                      </a:lnTo>
                      <a:lnTo>
                        <a:pt x="430" y="156"/>
                      </a:lnTo>
                      <a:lnTo>
                        <a:pt x="392" y="160"/>
                      </a:lnTo>
                      <a:lnTo>
                        <a:pt x="364" y="178"/>
                      </a:lnTo>
                      <a:lnTo>
                        <a:pt x="384" y="194"/>
                      </a:lnTo>
                      <a:lnTo>
                        <a:pt x="388" y="236"/>
                      </a:lnTo>
                      <a:lnTo>
                        <a:pt x="360" y="260"/>
                      </a:lnTo>
                      <a:lnTo>
                        <a:pt x="328" y="240"/>
                      </a:lnTo>
                      <a:lnTo>
                        <a:pt x="286" y="234"/>
                      </a:lnTo>
                      <a:lnTo>
                        <a:pt x="266" y="254"/>
                      </a:lnTo>
                      <a:lnTo>
                        <a:pt x="228" y="264"/>
                      </a:lnTo>
                      <a:lnTo>
                        <a:pt x="208" y="294"/>
                      </a:lnTo>
                      <a:lnTo>
                        <a:pt x="178" y="296"/>
                      </a:lnTo>
                      <a:lnTo>
                        <a:pt x="150" y="308"/>
                      </a:lnTo>
                      <a:lnTo>
                        <a:pt x="142" y="330"/>
                      </a:lnTo>
                      <a:lnTo>
                        <a:pt x="106" y="338"/>
                      </a:lnTo>
                      <a:lnTo>
                        <a:pt x="80" y="308"/>
                      </a:lnTo>
                      <a:lnTo>
                        <a:pt x="92" y="266"/>
                      </a:lnTo>
                      <a:lnTo>
                        <a:pt x="56" y="248"/>
                      </a:lnTo>
                      <a:lnTo>
                        <a:pt x="66" y="224"/>
                      </a:lnTo>
                      <a:lnTo>
                        <a:pt x="36" y="204"/>
                      </a:lnTo>
                      <a:lnTo>
                        <a:pt x="12" y="168"/>
                      </a:lnTo>
                      <a:lnTo>
                        <a:pt x="30" y="140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45"/>
                <p:cNvSpPr>
                  <a:spLocks/>
                </p:cNvSpPr>
                <p:nvPr/>
              </p:nvSpPr>
              <p:spPr bwMode="auto">
                <a:xfrm>
                  <a:off x="2419350" y="2746375"/>
                  <a:ext cx="1057275" cy="971550"/>
                </a:xfrm>
                <a:custGeom>
                  <a:avLst/>
                  <a:gdLst>
                    <a:gd name="T0" fmla="*/ 450 w 666"/>
                    <a:gd name="T1" fmla="*/ 514 h 612"/>
                    <a:gd name="T2" fmla="*/ 416 w 666"/>
                    <a:gd name="T3" fmla="*/ 460 h 612"/>
                    <a:gd name="T4" fmla="*/ 354 w 666"/>
                    <a:gd name="T5" fmla="*/ 426 h 612"/>
                    <a:gd name="T6" fmla="*/ 294 w 666"/>
                    <a:gd name="T7" fmla="*/ 480 h 612"/>
                    <a:gd name="T8" fmla="*/ 316 w 666"/>
                    <a:gd name="T9" fmla="*/ 558 h 612"/>
                    <a:gd name="T10" fmla="*/ 216 w 666"/>
                    <a:gd name="T11" fmla="*/ 602 h 612"/>
                    <a:gd name="T12" fmla="*/ 150 w 666"/>
                    <a:gd name="T13" fmla="*/ 572 h 612"/>
                    <a:gd name="T14" fmla="*/ 66 w 666"/>
                    <a:gd name="T15" fmla="*/ 612 h 612"/>
                    <a:gd name="T16" fmla="*/ 88 w 666"/>
                    <a:gd name="T17" fmla="*/ 554 h 612"/>
                    <a:gd name="T18" fmla="*/ 130 w 666"/>
                    <a:gd name="T19" fmla="*/ 496 h 612"/>
                    <a:gd name="T20" fmla="*/ 116 w 666"/>
                    <a:gd name="T21" fmla="*/ 410 h 612"/>
                    <a:gd name="T22" fmla="*/ 48 w 666"/>
                    <a:gd name="T23" fmla="*/ 368 h 612"/>
                    <a:gd name="T24" fmla="*/ 44 w 666"/>
                    <a:gd name="T25" fmla="*/ 262 h 612"/>
                    <a:gd name="T26" fmla="*/ 0 w 666"/>
                    <a:gd name="T27" fmla="*/ 172 h 612"/>
                    <a:gd name="T28" fmla="*/ 184 w 666"/>
                    <a:gd name="T29" fmla="*/ 102 h 612"/>
                    <a:gd name="T30" fmla="*/ 244 w 666"/>
                    <a:gd name="T31" fmla="*/ 80 h 612"/>
                    <a:gd name="T32" fmla="*/ 316 w 666"/>
                    <a:gd name="T33" fmla="*/ 0 h 612"/>
                    <a:gd name="T34" fmla="*/ 404 w 666"/>
                    <a:gd name="T35" fmla="*/ 32 h 612"/>
                    <a:gd name="T36" fmla="*/ 400 w 666"/>
                    <a:gd name="T37" fmla="*/ 84 h 612"/>
                    <a:gd name="T38" fmla="*/ 460 w 666"/>
                    <a:gd name="T39" fmla="*/ 90 h 612"/>
                    <a:gd name="T40" fmla="*/ 520 w 666"/>
                    <a:gd name="T41" fmla="*/ 128 h 612"/>
                    <a:gd name="T42" fmla="*/ 588 w 666"/>
                    <a:gd name="T43" fmla="*/ 164 h 612"/>
                    <a:gd name="T44" fmla="*/ 666 w 666"/>
                    <a:gd name="T45" fmla="*/ 204 h 612"/>
                    <a:gd name="T46" fmla="*/ 622 w 666"/>
                    <a:gd name="T47" fmla="*/ 252 h 612"/>
                    <a:gd name="T48" fmla="*/ 564 w 666"/>
                    <a:gd name="T49" fmla="*/ 228 h 612"/>
                    <a:gd name="T50" fmla="*/ 544 w 666"/>
                    <a:gd name="T51" fmla="*/ 246 h 612"/>
                    <a:gd name="T52" fmla="*/ 528 w 666"/>
                    <a:gd name="T53" fmla="*/ 294 h 612"/>
                    <a:gd name="T54" fmla="*/ 494 w 666"/>
                    <a:gd name="T55" fmla="*/ 386 h 612"/>
                    <a:gd name="T56" fmla="*/ 502 w 666"/>
                    <a:gd name="T57" fmla="*/ 388 h 612"/>
                    <a:gd name="T58" fmla="*/ 512 w 666"/>
                    <a:gd name="T59" fmla="*/ 394 h 612"/>
                    <a:gd name="T60" fmla="*/ 512 w 666"/>
                    <a:gd name="T61" fmla="*/ 396 h 612"/>
                    <a:gd name="T62" fmla="*/ 504 w 666"/>
                    <a:gd name="T63" fmla="*/ 408 h 612"/>
                    <a:gd name="T64" fmla="*/ 488 w 666"/>
                    <a:gd name="T65" fmla="*/ 444 h 612"/>
                    <a:gd name="T66" fmla="*/ 492 w 666"/>
                    <a:gd name="T67" fmla="*/ 492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66" h="612">
                      <a:moveTo>
                        <a:pt x="484" y="522"/>
                      </a:moveTo>
                      <a:lnTo>
                        <a:pt x="450" y="514"/>
                      </a:lnTo>
                      <a:lnTo>
                        <a:pt x="454" y="470"/>
                      </a:lnTo>
                      <a:lnTo>
                        <a:pt x="416" y="460"/>
                      </a:lnTo>
                      <a:lnTo>
                        <a:pt x="402" y="420"/>
                      </a:lnTo>
                      <a:lnTo>
                        <a:pt x="354" y="426"/>
                      </a:lnTo>
                      <a:lnTo>
                        <a:pt x="352" y="458"/>
                      </a:lnTo>
                      <a:lnTo>
                        <a:pt x="294" y="480"/>
                      </a:lnTo>
                      <a:lnTo>
                        <a:pt x="284" y="528"/>
                      </a:lnTo>
                      <a:lnTo>
                        <a:pt x="316" y="558"/>
                      </a:lnTo>
                      <a:lnTo>
                        <a:pt x="250" y="602"/>
                      </a:lnTo>
                      <a:lnTo>
                        <a:pt x="216" y="602"/>
                      </a:lnTo>
                      <a:lnTo>
                        <a:pt x="196" y="576"/>
                      </a:lnTo>
                      <a:lnTo>
                        <a:pt x="150" y="572"/>
                      </a:lnTo>
                      <a:lnTo>
                        <a:pt x="108" y="610"/>
                      </a:lnTo>
                      <a:lnTo>
                        <a:pt x="66" y="612"/>
                      </a:lnTo>
                      <a:lnTo>
                        <a:pt x="84" y="590"/>
                      </a:lnTo>
                      <a:lnTo>
                        <a:pt x="88" y="554"/>
                      </a:lnTo>
                      <a:lnTo>
                        <a:pt x="78" y="526"/>
                      </a:lnTo>
                      <a:lnTo>
                        <a:pt x="130" y="496"/>
                      </a:lnTo>
                      <a:lnTo>
                        <a:pt x="86" y="460"/>
                      </a:lnTo>
                      <a:lnTo>
                        <a:pt x="116" y="410"/>
                      </a:lnTo>
                      <a:lnTo>
                        <a:pt x="88" y="374"/>
                      </a:lnTo>
                      <a:lnTo>
                        <a:pt x="48" y="368"/>
                      </a:lnTo>
                      <a:lnTo>
                        <a:pt x="54" y="310"/>
                      </a:lnTo>
                      <a:lnTo>
                        <a:pt x="44" y="262"/>
                      </a:lnTo>
                      <a:lnTo>
                        <a:pt x="0" y="218"/>
                      </a:lnTo>
                      <a:lnTo>
                        <a:pt x="0" y="172"/>
                      </a:lnTo>
                      <a:lnTo>
                        <a:pt x="120" y="94"/>
                      </a:lnTo>
                      <a:lnTo>
                        <a:pt x="184" y="102"/>
                      </a:lnTo>
                      <a:lnTo>
                        <a:pt x="244" y="148"/>
                      </a:lnTo>
                      <a:lnTo>
                        <a:pt x="244" y="80"/>
                      </a:lnTo>
                      <a:lnTo>
                        <a:pt x="290" y="68"/>
                      </a:lnTo>
                      <a:lnTo>
                        <a:pt x="316" y="0"/>
                      </a:lnTo>
                      <a:lnTo>
                        <a:pt x="350" y="0"/>
                      </a:lnTo>
                      <a:lnTo>
                        <a:pt x="404" y="32"/>
                      </a:lnTo>
                      <a:lnTo>
                        <a:pt x="422" y="56"/>
                      </a:lnTo>
                      <a:lnTo>
                        <a:pt x="400" y="84"/>
                      </a:lnTo>
                      <a:lnTo>
                        <a:pt x="428" y="110"/>
                      </a:lnTo>
                      <a:lnTo>
                        <a:pt x="460" y="90"/>
                      </a:lnTo>
                      <a:lnTo>
                        <a:pt x="514" y="94"/>
                      </a:lnTo>
                      <a:lnTo>
                        <a:pt x="520" y="128"/>
                      </a:lnTo>
                      <a:lnTo>
                        <a:pt x="552" y="146"/>
                      </a:lnTo>
                      <a:lnTo>
                        <a:pt x="588" y="164"/>
                      </a:lnTo>
                      <a:lnTo>
                        <a:pt x="624" y="150"/>
                      </a:lnTo>
                      <a:lnTo>
                        <a:pt x="666" y="204"/>
                      </a:lnTo>
                      <a:lnTo>
                        <a:pt x="632" y="220"/>
                      </a:lnTo>
                      <a:lnTo>
                        <a:pt x="622" y="252"/>
                      </a:lnTo>
                      <a:lnTo>
                        <a:pt x="592" y="220"/>
                      </a:lnTo>
                      <a:lnTo>
                        <a:pt x="564" y="228"/>
                      </a:lnTo>
                      <a:lnTo>
                        <a:pt x="584" y="266"/>
                      </a:lnTo>
                      <a:lnTo>
                        <a:pt x="544" y="246"/>
                      </a:lnTo>
                      <a:lnTo>
                        <a:pt x="516" y="266"/>
                      </a:lnTo>
                      <a:lnTo>
                        <a:pt x="528" y="294"/>
                      </a:lnTo>
                      <a:lnTo>
                        <a:pt x="506" y="312"/>
                      </a:lnTo>
                      <a:lnTo>
                        <a:pt x="494" y="386"/>
                      </a:lnTo>
                      <a:lnTo>
                        <a:pt x="494" y="386"/>
                      </a:lnTo>
                      <a:lnTo>
                        <a:pt x="502" y="388"/>
                      </a:lnTo>
                      <a:lnTo>
                        <a:pt x="508" y="390"/>
                      </a:lnTo>
                      <a:lnTo>
                        <a:pt x="512" y="394"/>
                      </a:lnTo>
                      <a:lnTo>
                        <a:pt x="512" y="394"/>
                      </a:lnTo>
                      <a:lnTo>
                        <a:pt x="512" y="396"/>
                      </a:lnTo>
                      <a:lnTo>
                        <a:pt x="510" y="400"/>
                      </a:lnTo>
                      <a:lnTo>
                        <a:pt x="504" y="408"/>
                      </a:lnTo>
                      <a:lnTo>
                        <a:pt x="494" y="420"/>
                      </a:lnTo>
                      <a:lnTo>
                        <a:pt x="488" y="444"/>
                      </a:lnTo>
                      <a:lnTo>
                        <a:pt x="516" y="470"/>
                      </a:lnTo>
                      <a:lnTo>
                        <a:pt x="492" y="492"/>
                      </a:lnTo>
                      <a:lnTo>
                        <a:pt x="484" y="52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46"/>
                <p:cNvSpPr>
                  <a:spLocks/>
                </p:cNvSpPr>
                <p:nvPr/>
              </p:nvSpPr>
              <p:spPr bwMode="auto">
                <a:xfrm>
                  <a:off x="2473325" y="3562350"/>
                  <a:ext cx="1101725" cy="777875"/>
                </a:xfrm>
                <a:custGeom>
                  <a:avLst/>
                  <a:gdLst>
                    <a:gd name="T0" fmla="*/ 2 w 694"/>
                    <a:gd name="T1" fmla="*/ 136 h 490"/>
                    <a:gd name="T2" fmla="*/ 0 w 694"/>
                    <a:gd name="T3" fmla="*/ 178 h 490"/>
                    <a:gd name="T4" fmla="*/ 32 w 694"/>
                    <a:gd name="T5" fmla="*/ 156 h 490"/>
                    <a:gd name="T6" fmla="*/ 74 w 694"/>
                    <a:gd name="T7" fmla="*/ 156 h 490"/>
                    <a:gd name="T8" fmla="*/ 110 w 694"/>
                    <a:gd name="T9" fmla="*/ 180 h 490"/>
                    <a:gd name="T10" fmla="*/ 116 w 694"/>
                    <a:gd name="T11" fmla="*/ 204 h 490"/>
                    <a:gd name="T12" fmla="*/ 142 w 694"/>
                    <a:gd name="T13" fmla="*/ 220 h 490"/>
                    <a:gd name="T14" fmla="*/ 148 w 694"/>
                    <a:gd name="T15" fmla="*/ 246 h 490"/>
                    <a:gd name="T16" fmla="*/ 104 w 694"/>
                    <a:gd name="T17" fmla="*/ 254 h 490"/>
                    <a:gd name="T18" fmla="*/ 108 w 694"/>
                    <a:gd name="T19" fmla="*/ 288 h 490"/>
                    <a:gd name="T20" fmla="*/ 154 w 694"/>
                    <a:gd name="T21" fmla="*/ 314 h 490"/>
                    <a:gd name="T22" fmla="*/ 212 w 694"/>
                    <a:gd name="T23" fmla="*/ 296 h 490"/>
                    <a:gd name="T24" fmla="*/ 264 w 694"/>
                    <a:gd name="T25" fmla="*/ 282 h 490"/>
                    <a:gd name="T26" fmla="*/ 306 w 694"/>
                    <a:gd name="T27" fmla="*/ 314 h 490"/>
                    <a:gd name="T28" fmla="*/ 292 w 694"/>
                    <a:gd name="T29" fmla="*/ 360 h 490"/>
                    <a:gd name="T30" fmla="*/ 332 w 694"/>
                    <a:gd name="T31" fmla="*/ 366 h 490"/>
                    <a:gd name="T32" fmla="*/ 350 w 694"/>
                    <a:gd name="T33" fmla="*/ 334 h 490"/>
                    <a:gd name="T34" fmla="*/ 388 w 694"/>
                    <a:gd name="T35" fmla="*/ 348 h 490"/>
                    <a:gd name="T36" fmla="*/ 414 w 694"/>
                    <a:gd name="T37" fmla="*/ 382 h 490"/>
                    <a:gd name="T38" fmla="*/ 394 w 694"/>
                    <a:gd name="T39" fmla="*/ 400 h 490"/>
                    <a:gd name="T40" fmla="*/ 446 w 694"/>
                    <a:gd name="T41" fmla="*/ 436 h 490"/>
                    <a:gd name="T42" fmla="*/ 468 w 694"/>
                    <a:gd name="T43" fmla="*/ 424 h 490"/>
                    <a:gd name="T44" fmla="*/ 502 w 694"/>
                    <a:gd name="T45" fmla="*/ 446 h 490"/>
                    <a:gd name="T46" fmla="*/ 526 w 694"/>
                    <a:gd name="T47" fmla="*/ 424 h 490"/>
                    <a:gd name="T48" fmla="*/ 554 w 694"/>
                    <a:gd name="T49" fmla="*/ 452 h 490"/>
                    <a:gd name="T50" fmla="*/ 642 w 694"/>
                    <a:gd name="T51" fmla="*/ 462 h 490"/>
                    <a:gd name="T52" fmla="*/ 678 w 694"/>
                    <a:gd name="T53" fmla="*/ 490 h 490"/>
                    <a:gd name="T54" fmla="*/ 684 w 694"/>
                    <a:gd name="T55" fmla="*/ 428 h 490"/>
                    <a:gd name="T56" fmla="*/ 684 w 694"/>
                    <a:gd name="T57" fmla="*/ 392 h 490"/>
                    <a:gd name="T58" fmla="*/ 672 w 694"/>
                    <a:gd name="T59" fmla="*/ 348 h 490"/>
                    <a:gd name="T60" fmla="*/ 694 w 694"/>
                    <a:gd name="T61" fmla="*/ 316 h 490"/>
                    <a:gd name="T62" fmla="*/ 668 w 694"/>
                    <a:gd name="T63" fmla="*/ 272 h 490"/>
                    <a:gd name="T64" fmla="*/ 670 w 694"/>
                    <a:gd name="T65" fmla="*/ 224 h 490"/>
                    <a:gd name="T66" fmla="*/ 680 w 694"/>
                    <a:gd name="T67" fmla="*/ 188 h 490"/>
                    <a:gd name="T68" fmla="*/ 654 w 694"/>
                    <a:gd name="T69" fmla="*/ 168 h 490"/>
                    <a:gd name="T70" fmla="*/ 626 w 694"/>
                    <a:gd name="T71" fmla="*/ 132 h 490"/>
                    <a:gd name="T72" fmla="*/ 580 w 694"/>
                    <a:gd name="T73" fmla="*/ 130 h 490"/>
                    <a:gd name="T74" fmla="*/ 576 w 694"/>
                    <a:gd name="T75" fmla="*/ 150 h 490"/>
                    <a:gd name="T76" fmla="*/ 512 w 694"/>
                    <a:gd name="T77" fmla="*/ 126 h 490"/>
                    <a:gd name="T78" fmla="*/ 530 w 694"/>
                    <a:gd name="T79" fmla="*/ 110 h 490"/>
                    <a:gd name="T80" fmla="*/ 532 w 694"/>
                    <a:gd name="T81" fmla="*/ 82 h 490"/>
                    <a:gd name="T82" fmla="*/ 486 w 694"/>
                    <a:gd name="T83" fmla="*/ 66 h 490"/>
                    <a:gd name="T84" fmla="*/ 494 w 694"/>
                    <a:gd name="T85" fmla="*/ 38 h 490"/>
                    <a:gd name="T86" fmla="*/ 450 w 694"/>
                    <a:gd name="T87" fmla="*/ 8 h 490"/>
                    <a:gd name="T88" fmla="*/ 416 w 694"/>
                    <a:gd name="T89" fmla="*/ 0 h 490"/>
                    <a:gd name="T90" fmla="*/ 388 w 694"/>
                    <a:gd name="T91" fmla="*/ 48 h 490"/>
                    <a:gd name="T92" fmla="*/ 388 w 694"/>
                    <a:gd name="T93" fmla="*/ 86 h 490"/>
                    <a:gd name="T94" fmla="*/ 354 w 694"/>
                    <a:gd name="T95" fmla="*/ 72 h 490"/>
                    <a:gd name="T96" fmla="*/ 300 w 694"/>
                    <a:gd name="T97" fmla="*/ 86 h 490"/>
                    <a:gd name="T98" fmla="*/ 282 w 694"/>
                    <a:gd name="T99" fmla="*/ 44 h 490"/>
                    <a:gd name="T100" fmla="*/ 216 w 694"/>
                    <a:gd name="T101" fmla="*/ 88 h 490"/>
                    <a:gd name="T102" fmla="*/ 182 w 694"/>
                    <a:gd name="T103" fmla="*/ 88 h 490"/>
                    <a:gd name="T104" fmla="*/ 162 w 694"/>
                    <a:gd name="T105" fmla="*/ 62 h 490"/>
                    <a:gd name="T106" fmla="*/ 116 w 694"/>
                    <a:gd name="T107" fmla="*/ 58 h 490"/>
                    <a:gd name="T108" fmla="*/ 74 w 694"/>
                    <a:gd name="T109" fmla="*/ 96 h 490"/>
                    <a:gd name="T110" fmla="*/ 32 w 694"/>
                    <a:gd name="T111" fmla="*/ 98 h 490"/>
                    <a:gd name="T112" fmla="*/ 2 w 694"/>
                    <a:gd name="T113" fmla="*/ 136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94" h="490">
                      <a:moveTo>
                        <a:pt x="2" y="136"/>
                      </a:moveTo>
                      <a:lnTo>
                        <a:pt x="0" y="178"/>
                      </a:lnTo>
                      <a:lnTo>
                        <a:pt x="32" y="156"/>
                      </a:lnTo>
                      <a:lnTo>
                        <a:pt x="74" y="156"/>
                      </a:lnTo>
                      <a:lnTo>
                        <a:pt x="110" y="180"/>
                      </a:lnTo>
                      <a:lnTo>
                        <a:pt x="116" y="204"/>
                      </a:lnTo>
                      <a:lnTo>
                        <a:pt x="142" y="220"/>
                      </a:lnTo>
                      <a:lnTo>
                        <a:pt x="148" y="246"/>
                      </a:lnTo>
                      <a:lnTo>
                        <a:pt x="104" y="254"/>
                      </a:lnTo>
                      <a:lnTo>
                        <a:pt x="108" y="288"/>
                      </a:lnTo>
                      <a:lnTo>
                        <a:pt x="154" y="314"/>
                      </a:lnTo>
                      <a:lnTo>
                        <a:pt x="212" y="296"/>
                      </a:lnTo>
                      <a:lnTo>
                        <a:pt x="264" y="282"/>
                      </a:lnTo>
                      <a:lnTo>
                        <a:pt x="306" y="314"/>
                      </a:lnTo>
                      <a:lnTo>
                        <a:pt x="292" y="360"/>
                      </a:lnTo>
                      <a:lnTo>
                        <a:pt x="332" y="366"/>
                      </a:lnTo>
                      <a:lnTo>
                        <a:pt x="350" y="334"/>
                      </a:lnTo>
                      <a:lnTo>
                        <a:pt x="388" y="348"/>
                      </a:lnTo>
                      <a:lnTo>
                        <a:pt x="414" y="382"/>
                      </a:lnTo>
                      <a:lnTo>
                        <a:pt x="394" y="400"/>
                      </a:lnTo>
                      <a:lnTo>
                        <a:pt x="446" y="436"/>
                      </a:lnTo>
                      <a:lnTo>
                        <a:pt x="468" y="424"/>
                      </a:lnTo>
                      <a:lnTo>
                        <a:pt x="502" y="446"/>
                      </a:lnTo>
                      <a:lnTo>
                        <a:pt x="526" y="424"/>
                      </a:lnTo>
                      <a:lnTo>
                        <a:pt x="554" y="452"/>
                      </a:lnTo>
                      <a:lnTo>
                        <a:pt x="642" y="462"/>
                      </a:lnTo>
                      <a:lnTo>
                        <a:pt x="678" y="490"/>
                      </a:lnTo>
                      <a:lnTo>
                        <a:pt x="684" y="428"/>
                      </a:lnTo>
                      <a:lnTo>
                        <a:pt x="684" y="392"/>
                      </a:lnTo>
                      <a:lnTo>
                        <a:pt x="672" y="348"/>
                      </a:lnTo>
                      <a:lnTo>
                        <a:pt x="694" y="316"/>
                      </a:lnTo>
                      <a:lnTo>
                        <a:pt x="668" y="272"/>
                      </a:lnTo>
                      <a:lnTo>
                        <a:pt x="670" y="224"/>
                      </a:lnTo>
                      <a:lnTo>
                        <a:pt x="680" y="188"/>
                      </a:lnTo>
                      <a:lnTo>
                        <a:pt x="654" y="168"/>
                      </a:lnTo>
                      <a:lnTo>
                        <a:pt x="626" y="132"/>
                      </a:lnTo>
                      <a:lnTo>
                        <a:pt x="580" y="130"/>
                      </a:lnTo>
                      <a:lnTo>
                        <a:pt x="576" y="150"/>
                      </a:lnTo>
                      <a:lnTo>
                        <a:pt x="512" y="126"/>
                      </a:lnTo>
                      <a:lnTo>
                        <a:pt x="530" y="110"/>
                      </a:lnTo>
                      <a:lnTo>
                        <a:pt x="532" y="82"/>
                      </a:lnTo>
                      <a:lnTo>
                        <a:pt x="486" y="66"/>
                      </a:lnTo>
                      <a:lnTo>
                        <a:pt x="494" y="38"/>
                      </a:lnTo>
                      <a:lnTo>
                        <a:pt x="450" y="8"/>
                      </a:lnTo>
                      <a:lnTo>
                        <a:pt x="416" y="0"/>
                      </a:lnTo>
                      <a:lnTo>
                        <a:pt x="388" y="48"/>
                      </a:lnTo>
                      <a:lnTo>
                        <a:pt x="388" y="86"/>
                      </a:lnTo>
                      <a:lnTo>
                        <a:pt x="354" y="72"/>
                      </a:lnTo>
                      <a:lnTo>
                        <a:pt x="300" y="86"/>
                      </a:lnTo>
                      <a:lnTo>
                        <a:pt x="282" y="44"/>
                      </a:lnTo>
                      <a:lnTo>
                        <a:pt x="216" y="88"/>
                      </a:lnTo>
                      <a:lnTo>
                        <a:pt x="182" y="88"/>
                      </a:lnTo>
                      <a:lnTo>
                        <a:pt x="162" y="62"/>
                      </a:lnTo>
                      <a:lnTo>
                        <a:pt x="116" y="58"/>
                      </a:lnTo>
                      <a:lnTo>
                        <a:pt x="74" y="96"/>
                      </a:lnTo>
                      <a:lnTo>
                        <a:pt x="32" y="98"/>
                      </a:lnTo>
                      <a:lnTo>
                        <a:pt x="2" y="1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7"/>
                <p:cNvSpPr>
                  <a:spLocks/>
                </p:cNvSpPr>
                <p:nvPr/>
              </p:nvSpPr>
              <p:spPr bwMode="auto">
                <a:xfrm>
                  <a:off x="2870200" y="3413125"/>
                  <a:ext cx="269875" cy="285750"/>
                </a:xfrm>
                <a:custGeom>
                  <a:avLst/>
                  <a:gdLst>
                    <a:gd name="T0" fmla="*/ 32 w 170"/>
                    <a:gd name="T1" fmla="*/ 138 h 180"/>
                    <a:gd name="T2" fmla="*/ 50 w 170"/>
                    <a:gd name="T3" fmla="*/ 180 h 180"/>
                    <a:gd name="T4" fmla="*/ 104 w 170"/>
                    <a:gd name="T5" fmla="*/ 166 h 180"/>
                    <a:gd name="T6" fmla="*/ 138 w 170"/>
                    <a:gd name="T7" fmla="*/ 180 h 180"/>
                    <a:gd name="T8" fmla="*/ 138 w 170"/>
                    <a:gd name="T9" fmla="*/ 142 h 180"/>
                    <a:gd name="T10" fmla="*/ 166 w 170"/>
                    <a:gd name="T11" fmla="*/ 94 h 180"/>
                    <a:gd name="T12" fmla="*/ 170 w 170"/>
                    <a:gd name="T13" fmla="*/ 50 h 180"/>
                    <a:gd name="T14" fmla="*/ 132 w 170"/>
                    <a:gd name="T15" fmla="*/ 40 h 180"/>
                    <a:gd name="T16" fmla="*/ 118 w 170"/>
                    <a:gd name="T17" fmla="*/ 0 h 180"/>
                    <a:gd name="T18" fmla="*/ 70 w 170"/>
                    <a:gd name="T19" fmla="*/ 6 h 180"/>
                    <a:gd name="T20" fmla="*/ 68 w 170"/>
                    <a:gd name="T21" fmla="*/ 38 h 180"/>
                    <a:gd name="T22" fmla="*/ 10 w 170"/>
                    <a:gd name="T23" fmla="*/ 60 h 180"/>
                    <a:gd name="T24" fmla="*/ 0 w 170"/>
                    <a:gd name="T25" fmla="*/ 108 h 180"/>
                    <a:gd name="T26" fmla="*/ 32 w 170"/>
                    <a:gd name="T27" fmla="*/ 13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0" h="180">
                      <a:moveTo>
                        <a:pt x="32" y="138"/>
                      </a:moveTo>
                      <a:lnTo>
                        <a:pt x="50" y="180"/>
                      </a:lnTo>
                      <a:lnTo>
                        <a:pt x="104" y="166"/>
                      </a:lnTo>
                      <a:lnTo>
                        <a:pt x="138" y="180"/>
                      </a:lnTo>
                      <a:lnTo>
                        <a:pt x="138" y="142"/>
                      </a:lnTo>
                      <a:lnTo>
                        <a:pt x="166" y="94"/>
                      </a:lnTo>
                      <a:lnTo>
                        <a:pt x="170" y="50"/>
                      </a:lnTo>
                      <a:lnTo>
                        <a:pt x="132" y="40"/>
                      </a:lnTo>
                      <a:lnTo>
                        <a:pt x="118" y="0"/>
                      </a:lnTo>
                      <a:lnTo>
                        <a:pt x="70" y="6"/>
                      </a:lnTo>
                      <a:lnTo>
                        <a:pt x="68" y="38"/>
                      </a:lnTo>
                      <a:lnTo>
                        <a:pt x="10" y="60"/>
                      </a:lnTo>
                      <a:lnTo>
                        <a:pt x="0" y="108"/>
                      </a:lnTo>
                      <a:lnTo>
                        <a:pt x="32" y="13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48"/>
                <p:cNvSpPr>
                  <a:spLocks/>
                </p:cNvSpPr>
                <p:nvPr/>
              </p:nvSpPr>
              <p:spPr bwMode="auto">
                <a:xfrm>
                  <a:off x="3806825" y="3978275"/>
                  <a:ext cx="787400" cy="895350"/>
                </a:xfrm>
                <a:custGeom>
                  <a:avLst/>
                  <a:gdLst>
                    <a:gd name="T0" fmla="*/ 494 w 496"/>
                    <a:gd name="T1" fmla="*/ 36 h 564"/>
                    <a:gd name="T2" fmla="*/ 442 w 496"/>
                    <a:gd name="T3" fmla="*/ 12 h 564"/>
                    <a:gd name="T4" fmla="*/ 392 w 496"/>
                    <a:gd name="T5" fmla="*/ 42 h 564"/>
                    <a:gd name="T6" fmla="*/ 358 w 496"/>
                    <a:gd name="T7" fmla="*/ 40 h 564"/>
                    <a:gd name="T8" fmla="*/ 326 w 496"/>
                    <a:gd name="T9" fmla="*/ 0 h 564"/>
                    <a:gd name="T10" fmla="*/ 278 w 496"/>
                    <a:gd name="T11" fmla="*/ 0 h 564"/>
                    <a:gd name="T12" fmla="*/ 254 w 496"/>
                    <a:gd name="T13" fmla="*/ 30 h 564"/>
                    <a:gd name="T14" fmla="*/ 146 w 496"/>
                    <a:gd name="T15" fmla="*/ 42 h 564"/>
                    <a:gd name="T16" fmla="*/ 116 w 496"/>
                    <a:gd name="T17" fmla="*/ 10 h 564"/>
                    <a:gd name="T18" fmla="*/ 78 w 496"/>
                    <a:gd name="T19" fmla="*/ 10 h 564"/>
                    <a:gd name="T20" fmla="*/ 56 w 496"/>
                    <a:gd name="T21" fmla="*/ 48 h 564"/>
                    <a:gd name="T22" fmla="*/ 0 w 496"/>
                    <a:gd name="T23" fmla="*/ 76 h 564"/>
                    <a:gd name="T24" fmla="*/ 70 w 496"/>
                    <a:gd name="T25" fmla="*/ 130 h 564"/>
                    <a:gd name="T26" fmla="*/ 40 w 496"/>
                    <a:gd name="T27" fmla="*/ 166 h 564"/>
                    <a:gd name="T28" fmla="*/ 54 w 496"/>
                    <a:gd name="T29" fmla="*/ 198 h 564"/>
                    <a:gd name="T30" fmla="*/ 74 w 496"/>
                    <a:gd name="T31" fmla="*/ 240 h 564"/>
                    <a:gd name="T32" fmla="*/ 48 w 496"/>
                    <a:gd name="T33" fmla="*/ 326 h 564"/>
                    <a:gd name="T34" fmla="*/ 76 w 496"/>
                    <a:gd name="T35" fmla="*/ 354 h 564"/>
                    <a:gd name="T36" fmla="*/ 98 w 496"/>
                    <a:gd name="T37" fmla="*/ 424 h 564"/>
                    <a:gd name="T38" fmla="*/ 122 w 496"/>
                    <a:gd name="T39" fmla="*/ 444 h 564"/>
                    <a:gd name="T40" fmla="*/ 160 w 496"/>
                    <a:gd name="T41" fmla="*/ 510 h 564"/>
                    <a:gd name="T42" fmla="*/ 206 w 496"/>
                    <a:gd name="T43" fmla="*/ 512 h 564"/>
                    <a:gd name="T44" fmla="*/ 228 w 496"/>
                    <a:gd name="T45" fmla="*/ 544 h 564"/>
                    <a:gd name="T46" fmla="*/ 308 w 496"/>
                    <a:gd name="T47" fmla="*/ 564 h 564"/>
                    <a:gd name="T48" fmla="*/ 346 w 496"/>
                    <a:gd name="T49" fmla="*/ 516 h 564"/>
                    <a:gd name="T50" fmla="*/ 328 w 496"/>
                    <a:gd name="T51" fmla="*/ 458 h 564"/>
                    <a:gd name="T52" fmla="*/ 350 w 496"/>
                    <a:gd name="T53" fmla="*/ 446 h 564"/>
                    <a:gd name="T54" fmla="*/ 396 w 496"/>
                    <a:gd name="T55" fmla="*/ 466 h 564"/>
                    <a:gd name="T56" fmla="*/ 364 w 496"/>
                    <a:gd name="T57" fmla="*/ 422 h 564"/>
                    <a:gd name="T58" fmla="*/ 374 w 496"/>
                    <a:gd name="T59" fmla="*/ 388 h 564"/>
                    <a:gd name="T60" fmla="*/ 436 w 496"/>
                    <a:gd name="T61" fmla="*/ 370 h 564"/>
                    <a:gd name="T62" fmla="*/ 430 w 496"/>
                    <a:gd name="T63" fmla="*/ 334 h 564"/>
                    <a:gd name="T64" fmla="*/ 474 w 496"/>
                    <a:gd name="T65" fmla="*/ 284 h 564"/>
                    <a:gd name="T66" fmla="*/ 482 w 496"/>
                    <a:gd name="T67" fmla="*/ 224 h 564"/>
                    <a:gd name="T68" fmla="*/ 496 w 496"/>
                    <a:gd name="T69" fmla="*/ 176 h 564"/>
                    <a:gd name="T70" fmla="*/ 496 w 496"/>
                    <a:gd name="T71" fmla="*/ 136 h 564"/>
                    <a:gd name="T72" fmla="*/ 470 w 496"/>
                    <a:gd name="T73" fmla="*/ 90 h 564"/>
                    <a:gd name="T74" fmla="*/ 494 w 496"/>
                    <a:gd name="T75" fmla="*/ 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96" h="564">
                      <a:moveTo>
                        <a:pt x="494" y="36"/>
                      </a:moveTo>
                      <a:lnTo>
                        <a:pt x="442" y="12"/>
                      </a:lnTo>
                      <a:lnTo>
                        <a:pt x="392" y="42"/>
                      </a:lnTo>
                      <a:lnTo>
                        <a:pt x="358" y="40"/>
                      </a:lnTo>
                      <a:lnTo>
                        <a:pt x="326" y="0"/>
                      </a:lnTo>
                      <a:lnTo>
                        <a:pt x="278" y="0"/>
                      </a:lnTo>
                      <a:lnTo>
                        <a:pt x="254" y="30"/>
                      </a:lnTo>
                      <a:lnTo>
                        <a:pt x="146" y="42"/>
                      </a:lnTo>
                      <a:lnTo>
                        <a:pt x="116" y="10"/>
                      </a:lnTo>
                      <a:lnTo>
                        <a:pt x="78" y="10"/>
                      </a:lnTo>
                      <a:lnTo>
                        <a:pt x="56" y="48"/>
                      </a:lnTo>
                      <a:lnTo>
                        <a:pt x="0" y="76"/>
                      </a:lnTo>
                      <a:lnTo>
                        <a:pt x="70" y="130"/>
                      </a:lnTo>
                      <a:lnTo>
                        <a:pt x="40" y="166"/>
                      </a:lnTo>
                      <a:lnTo>
                        <a:pt x="54" y="198"/>
                      </a:lnTo>
                      <a:lnTo>
                        <a:pt x="74" y="240"/>
                      </a:lnTo>
                      <a:lnTo>
                        <a:pt x="48" y="326"/>
                      </a:lnTo>
                      <a:lnTo>
                        <a:pt x="76" y="354"/>
                      </a:lnTo>
                      <a:lnTo>
                        <a:pt x="98" y="424"/>
                      </a:lnTo>
                      <a:lnTo>
                        <a:pt x="122" y="444"/>
                      </a:lnTo>
                      <a:lnTo>
                        <a:pt x="160" y="510"/>
                      </a:lnTo>
                      <a:lnTo>
                        <a:pt x="206" y="512"/>
                      </a:lnTo>
                      <a:lnTo>
                        <a:pt x="228" y="544"/>
                      </a:lnTo>
                      <a:lnTo>
                        <a:pt x="308" y="564"/>
                      </a:lnTo>
                      <a:lnTo>
                        <a:pt x="346" y="516"/>
                      </a:lnTo>
                      <a:lnTo>
                        <a:pt x="328" y="458"/>
                      </a:lnTo>
                      <a:lnTo>
                        <a:pt x="350" y="446"/>
                      </a:lnTo>
                      <a:lnTo>
                        <a:pt x="396" y="466"/>
                      </a:lnTo>
                      <a:lnTo>
                        <a:pt x="364" y="422"/>
                      </a:lnTo>
                      <a:lnTo>
                        <a:pt x="374" y="388"/>
                      </a:lnTo>
                      <a:lnTo>
                        <a:pt x="436" y="370"/>
                      </a:lnTo>
                      <a:lnTo>
                        <a:pt x="430" y="334"/>
                      </a:lnTo>
                      <a:lnTo>
                        <a:pt x="474" y="284"/>
                      </a:lnTo>
                      <a:lnTo>
                        <a:pt x="482" y="224"/>
                      </a:lnTo>
                      <a:lnTo>
                        <a:pt x="496" y="176"/>
                      </a:lnTo>
                      <a:lnTo>
                        <a:pt x="496" y="136"/>
                      </a:lnTo>
                      <a:lnTo>
                        <a:pt x="470" y="90"/>
                      </a:lnTo>
                      <a:lnTo>
                        <a:pt x="494" y="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49"/>
                <p:cNvSpPr>
                  <a:spLocks/>
                </p:cNvSpPr>
                <p:nvPr/>
              </p:nvSpPr>
              <p:spPr bwMode="auto">
                <a:xfrm>
                  <a:off x="5219700" y="3835400"/>
                  <a:ext cx="768350" cy="927100"/>
                </a:xfrm>
                <a:custGeom>
                  <a:avLst/>
                  <a:gdLst>
                    <a:gd name="T0" fmla="*/ 336 w 484"/>
                    <a:gd name="T1" fmla="*/ 584 h 584"/>
                    <a:gd name="T2" fmla="*/ 272 w 484"/>
                    <a:gd name="T3" fmla="*/ 560 h 584"/>
                    <a:gd name="T4" fmla="*/ 232 w 484"/>
                    <a:gd name="T5" fmla="*/ 582 h 584"/>
                    <a:gd name="T6" fmla="*/ 188 w 484"/>
                    <a:gd name="T7" fmla="*/ 542 h 584"/>
                    <a:gd name="T8" fmla="*/ 166 w 484"/>
                    <a:gd name="T9" fmla="*/ 502 h 584"/>
                    <a:gd name="T10" fmla="*/ 116 w 484"/>
                    <a:gd name="T11" fmla="*/ 474 h 584"/>
                    <a:gd name="T12" fmla="*/ 78 w 484"/>
                    <a:gd name="T13" fmla="*/ 496 h 584"/>
                    <a:gd name="T14" fmla="*/ 34 w 484"/>
                    <a:gd name="T15" fmla="*/ 460 h 584"/>
                    <a:gd name="T16" fmla="*/ 12 w 484"/>
                    <a:gd name="T17" fmla="*/ 420 h 584"/>
                    <a:gd name="T18" fmla="*/ 22 w 484"/>
                    <a:gd name="T19" fmla="*/ 384 h 584"/>
                    <a:gd name="T20" fmla="*/ 0 w 484"/>
                    <a:gd name="T21" fmla="*/ 338 h 584"/>
                    <a:gd name="T22" fmla="*/ 0 w 484"/>
                    <a:gd name="T23" fmla="*/ 276 h 584"/>
                    <a:gd name="T24" fmla="*/ 24 w 484"/>
                    <a:gd name="T25" fmla="*/ 246 h 584"/>
                    <a:gd name="T26" fmla="*/ 26 w 484"/>
                    <a:gd name="T27" fmla="*/ 190 h 584"/>
                    <a:gd name="T28" fmla="*/ 12 w 484"/>
                    <a:gd name="T29" fmla="*/ 138 h 584"/>
                    <a:gd name="T30" fmla="*/ 34 w 484"/>
                    <a:gd name="T31" fmla="*/ 116 h 584"/>
                    <a:gd name="T32" fmla="*/ 36 w 484"/>
                    <a:gd name="T33" fmla="*/ 74 h 584"/>
                    <a:gd name="T34" fmla="*/ 80 w 484"/>
                    <a:gd name="T35" fmla="*/ 30 h 584"/>
                    <a:gd name="T36" fmla="*/ 146 w 484"/>
                    <a:gd name="T37" fmla="*/ 40 h 584"/>
                    <a:gd name="T38" fmla="*/ 198 w 484"/>
                    <a:gd name="T39" fmla="*/ 38 h 584"/>
                    <a:gd name="T40" fmla="*/ 234 w 484"/>
                    <a:gd name="T41" fmla="*/ 44 h 584"/>
                    <a:gd name="T42" fmla="*/ 252 w 484"/>
                    <a:gd name="T43" fmla="*/ 12 h 584"/>
                    <a:gd name="T44" fmla="*/ 282 w 484"/>
                    <a:gd name="T45" fmla="*/ 26 h 584"/>
                    <a:gd name="T46" fmla="*/ 320 w 484"/>
                    <a:gd name="T47" fmla="*/ 0 h 584"/>
                    <a:gd name="T48" fmla="*/ 340 w 484"/>
                    <a:gd name="T49" fmla="*/ 20 h 584"/>
                    <a:gd name="T50" fmla="*/ 396 w 484"/>
                    <a:gd name="T51" fmla="*/ 20 h 584"/>
                    <a:gd name="T52" fmla="*/ 420 w 484"/>
                    <a:gd name="T53" fmla="*/ 8 h 584"/>
                    <a:gd name="T54" fmla="*/ 454 w 484"/>
                    <a:gd name="T55" fmla="*/ 38 h 584"/>
                    <a:gd name="T56" fmla="*/ 484 w 484"/>
                    <a:gd name="T57" fmla="*/ 50 h 584"/>
                    <a:gd name="T58" fmla="*/ 468 w 484"/>
                    <a:gd name="T59" fmla="*/ 88 h 584"/>
                    <a:gd name="T60" fmla="*/ 460 w 484"/>
                    <a:gd name="T61" fmla="*/ 150 h 584"/>
                    <a:gd name="T62" fmla="*/ 472 w 484"/>
                    <a:gd name="T63" fmla="*/ 180 h 584"/>
                    <a:gd name="T64" fmla="*/ 434 w 484"/>
                    <a:gd name="T65" fmla="*/ 226 h 584"/>
                    <a:gd name="T66" fmla="*/ 438 w 484"/>
                    <a:gd name="T67" fmla="*/ 276 h 584"/>
                    <a:gd name="T68" fmla="*/ 456 w 484"/>
                    <a:gd name="T69" fmla="*/ 292 h 584"/>
                    <a:gd name="T70" fmla="*/ 438 w 484"/>
                    <a:gd name="T71" fmla="*/ 326 h 584"/>
                    <a:gd name="T72" fmla="*/ 474 w 484"/>
                    <a:gd name="T73" fmla="*/ 358 h 584"/>
                    <a:gd name="T74" fmla="*/ 438 w 484"/>
                    <a:gd name="T75" fmla="*/ 374 h 584"/>
                    <a:gd name="T76" fmla="*/ 442 w 484"/>
                    <a:gd name="T77" fmla="*/ 414 h 584"/>
                    <a:gd name="T78" fmla="*/ 428 w 484"/>
                    <a:gd name="T79" fmla="*/ 418 h 584"/>
                    <a:gd name="T80" fmla="*/ 402 w 484"/>
                    <a:gd name="T81" fmla="*/ 470 h 584"/>
                    <a:gd name="T82" fmla="*/ 400 w 484"/>
                    <a:gd name="T83" fmla="*/ 492 h 584"/>
                    <a:gd name="T84" fmla="*/ 358 w 484"/>
                    <a:gd name="T85" fmla="*/ 496 h 584"/>
                    <a:gd name="T86" fmla="*/ 340 w 484"/>
                    <a:gd name="T87" fmla="*/ 528 h 584"/>
                    <a:gd name="T88" fmla="*/ 336 w 484"/>
                    <a:gd name="T89" fmla="*/ 584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84" h="584">
                      <a:moveTo>
                        <a:pt x="336" y="584"/>
                      </a:moveTo>
                      <a:lnTo>
                        <a:pt x="272" y="560"/>
                      </a:lnTo>
                      <a:lnTo>
                        <a:pt x="232" y="582"/>
                      </a:lnTo>
                      <a:lnTo>
                        <a:pt x="188" y="542"/>
                      </a:lnTo>
                      <a:lnTo>
                        <a:pt x="166" y="502"/>
                      </a:lnTo>
                      <a:lnTo>
                        <a:pt x="116" y="474"/>
                      </a:lnTo>
                      <a:lnTo>
                        <a:pt x="78" y="496"/>
                      </a:lnTo>
                      <a:lnTo>
                        <a:pt x="34" y="460"/>
                      </a:lnTo>
                      <a:lnTo>
                        <a:pt x="12" y="420"/>
                      </a:lnTo>
                      <a:lnTo>
                        <a:pt x="22" y="384"/>
                      </a:lnTo>
                      <a:lnTo>
                        <a:pt x="0" y="338"/>
                      </a:lnTo>
                      <a:lnTo>
                        <a:pt x="0" y="276"/>
                      </a:lnTo>
                      <a:lnTo>
                        <a:pt x="24" y="246"/>
                      </a:lnTo>
                      <a:lnTo>
                        <a:pt x="26" y="190"/>
                      </a:lnTo>
                      <a:lnTo>
                        <a:pt x="12" y="138"/>
                      </a:lnTo>
                      <a:lnTo>
                        <a:pt x="34" y="116"/>
                      </a:lnTo>
                      <a:lnTo>
                        <a:pt x="36" y="74"/>
                      </a:lnTo>
                      <a:lnTo>
                        <a:pt x="80" y="30"/>
                      </a:lnTo>
                      <a:lnTo>
                        <a:pt x="146" y="40"/>
                      </a:lnTo>
                      <a:lnTo>
                        <a:pt x="198" y="38"/>
                      </a:lnTo>
                      <a:lnTo>
                        <a:pt x="234" y="44"/>
                      </a:lnTo>
                      <a:lnTo>
                        <a:pt x="252" y="12"/>
                      </a:lnTo>
                      <a:lnTo>
                        <a:pt x="282" y="26"/>
                      </a:lnTo>
                      <a:lnTo>
                        <a:pt x="320" y="0"/>
                      </a:lnTo>
                      <a:lnTo>
                        <a:pt x="340" y="20"/>
                      </a:lnTo>
                      <a:lnTo>
                        <a:pt x="396" y="20"/>
                      </a:lnTo>
                      <a:lnTo>
                        <a:pt x="420" y="8"/>
                      </a:lnTo>
                      <a:lnTo>
                        <a:pt x="454" y="38"/>
                      </a:lnTo>
                      <a:lnTo>
                        <a:pt x="484" y="50"/>
                      </a:lnTo>
                      <a:lnTo>
                        <a:pt x="468" y="88"/>
                      </a:lnTo>
                      <a:lnTo>
                        <a:pt x="460" y="150"/>
                      </a:lnTo>
                      <a:lnTo>
                        <a:pt x="472" y="180"/>
                      </a:lnTo>
                      <a:lnTo>
                        <a:pt x="434" y="226"/>
                      </a:lnTo>
                      <a:lnTo>
                        <a:pt x="438" y="276"/>
                      </a:lnTo>
                      <a:lnTo>
                        <a:pt x="456" y="292"/>
                      </a:lnTo>
                      <a:lnTo>
                        <a:pt x="438" y="326"/>
                      </a:lnTo>
                      <a:lnTo>
                        <a:pt x="474" y="358"/>
                      </a:lnTo>
                      <a:lnTo>
                        <a:pt x="438" y="374"/>
                      </a:lnTo>
                      <a:lnTo>
                        <a:pt x="442" y="414"/>
                      </a:lnTo>
                      <a:lnTo>
                        <a:pt x="428" y="418"/>
                      </a:lnTo>
                      <a:lnTo>
                        <a:pt x="402" y="470"/>
                      </a:lnTo>
                      <a:lnTo>
                        <a:pt x="400" y="492"/>
                      </a:lnTo>
                      <a:lnTo>
                        <a:pt x="358" y="496"/>
                      </a:lnTo>
                      <a:lnTo>
                        <a:pt x="340" y="528"/>
                      </a:lnTo>
                      <a:lnTo>
                        <a:pt x="336" y="58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50"/>
                <p:cNvSpPr>
                  <a:spLocks/>
                </p:cNvSpPr>
                <p:nvPr/>
              </p:nvSpPr>
              <p:spPr bwMode="auto">
                <a:xfrm>
                  <a:off x="5905500" y="2609850"/>
                  <a:ext cx="1117600" cy="527050"/>
                </a:xfrm>
                <a:custGeom>
                  <a:avLst/>
                  <a:gdLst>
                    <a:gd name="T0" fmla="*/ 704 w 704"/>
                    <a:gd name="T1" fmla="*/ 150 h 332"/>
                    <a:gd name="T2" fmla="*/ 658 w 704"/>
                    <a:gd name="T3" fmla="*/ 210 h 332"/>
                    <a:gd name="T4" fmla="*/ 644 w 704"/>
                    <a:gd name="T5" fmla="*/ 270 h 332"/>
                    <a:gd name="T6" fmla="*/ 614 w 704"/>
                    <a:gd name="T7" fmla="*/ 276 h 332"/>
                    <a:gd name="T8" fmla="*/ 578 w 704"/>
                    <a:gd name="T9" fmla="*/ 262 h 332"/>
                    <a:gd name="T10" fmla="*/ 546 w 704"/>
                    <a:gd name="T11" fmla="*/ 284 h 332"/>
                    <a:gd name="T12" fmla="*/ 496 w 704"/>
                    <a:gd name="T13" fmla="*/ 254 h 332"/>
                    <a:gd name="T14" fmla="*/ 456 w 704"/>
                    <a:gd name="T15" fmla="*/ 258 h 332"/>
                    <a:gd name="T16" fmla="*/ 432 w 704"/>
                    <a:gd name="T17" fmla="*/ 248 h 332"/>
                    <a:gd name="T18" fmla="*/ 408 w 704"/>
                    <a:gd name="T19" fmla="*/ 276 h 332"/>
                    <a:gd name="T20" fmla="*/ 378 w 704"/>
                    <a:gd name="T21" fmla="*/ 276 h 332"/>
                    <a:gd name="T22" fmla="*/ 336 w 704"/>
                    <a:gd name="T23" fmla="*/ 256 h 332"/>
                    <a:gd name="T24" fmla="*/ 300 w 704"/>
                    <a:gd name="T25" fmla="*/ 278 h 332"/>
                    <a:gd name="T26" fmla="*/ 272 w 704"/>
                    <a:gd name="T27" fmla="*/ 276 h 332"/>
                    <a:gd name="T28" fmla="*/ 234 w 704"/>
                    <a:gd name="T29" fmla="*/ 320 h 332"/>
                    <a:gd name="T30" fmla="*/ 192 w 704"/>
                    <a:gd name="T31" fmla="*/ 332 h 332"/>
                    <a:gd name="T32" fmla="*/ 146 w 704"/>
                    <a:gd name="T33" fmla="*/ 298 h 332"/>
                    <a:gd name="T34" fmla="*/ 90 w 704"/>
                    <a:gd name="T35" fmla="*/ 270 h 332"/>
                    <a:gd name="T36" fmla="*/ 90 w 704"/>
                    <a:gd name="T37" fmla="*/ 234 h 332"/>
                    <a:gd name="T38" fmla="*/ 46 w 704"/>
                    <a:gd name="T39" fmla="*/ 218 h 332"/>
                    <a:gd name="T40" fmla="*/ 0 w 704"/>
                    <a:gd name="T41" fmla="*/ 192 h 332"/>
                    <a:gd name="T42" fmla="*/ 6 w 704"/>
                    <a:gd name="T43" fmla="*/ 154 h 332"/>
                    <a:gd name="T44" fmla="*/ 34 w 704"/>
                    <a:gd name="T45" fmla="*/ 116 h 332"/>
                    <a:gd name="T46" fmla="*/ 104 w 704"/>
                    <a:gd name="T47" fmla="*/ 100 h 332"/>
                    <a:gd name="T48" fmla="*/ 184 w 704"/>
                    <a:gd name="T49" fmla="*/ 32 h 332"/>
                    <a:gd name="T50" fmla="*/ 226 w 704"/>
                    <a:gd name="T51" fmla="*/ 56 h 332"/>
                    <a:gd name="T52" fmla="*/ 302 w 704"/>
                    <a:gd name="T53" fmla="*/ 56 h 332"/>
                    <a:gd name="T54" fmla="*/ 342 w 704"/>
                    <a:gd name="T55" fmla="*/ 0 h 332"/>
                    <a:gd name="T56" fmla="*/ 382 w 704"/>
                    <a:gd name="T57" fmla="*/ 0 h 332"/>
                    <a:gd name="T58" fmla="*/ 382 w 704"/>
                    <a:gd name="T59" fmla="*/ 44 h 332"/>
                    <a:gd name="T60" fmla="*/ 410 w 704"/>
                    <a:gd name="T61" fmla="*/ 54 h 332"/>
                    <a:gd name="T62" fmla="*/ 436 w 704"/>
                    <a:gd name="T63" fmla="*/ 28 h 332"/>
                    <a:gd name="T64" fmla="*/ 488 w 704"/>
                    <a:gd name="T65" fmla="*/ 2 h 332"/>
                    <a:gd name="T66" fmla="*/ 550 w 704"/>
                    <a:gd name="T67" fmla="*/ 4 h 332"/>
                    <a:gd name="T68" fmla="*/ 576 w 704"/>
                    <a:gd name="T69" fmla="*/ 32 h 332"/>
                    <a:gd name="T70" fmla="*/ 576 w 704"/>
                    <a:gd name="T71" fmla="*/ 84 h 332"/>
                    <a:gd name="T72" fmla="*/ 612 w 704"/>
                    <a:gd name="T73" fmla="*/ 84 h 332"/>
                    <a:gd name="T74" fmla="*/ 646 w 704"/>
                    <a:gd name="T75" fmla="*/ 116 h 332"/>
                    <a:gd name="T76" fmla="*/ 704 w 704"/>
                    <a:gd name="T77" fmla="*/ 15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04" h="332">
                      <a:moveTo>
                        <a:pt x="704" y="150"/>
                      </a:moveTo>
                      <a:lnTo>
                        <a:pt x="658" y="210"/>
                      </a:lnTo>
                      <a:lnTo>
                        <a:pt x="644" y="270"/>
                      </a:lnTo>
                      <a:lnTo>
                        <a:pt x="614" y="276"/>
                      </a:lnTo>
                      <a:lnTo>
                        <a:pt x="578" y="262"/>
                      </a:lnTo>
                      <a:lnTo>
                        <a:pt x="546" y="284"/>
                      </a:lnTo>
                      <a:lnTo>
                        <a:pt x="496" y="254"/>
                      </a:lnTo>
                      <a:lnTo>
                        <a:pt x="456" y="258"/>
                      </a:lnTo>
                      <a:lnTo>
                        <a:pt x="432" y="248"/>
                      </a:lnTo>
                      <a:lnTo>
                        <a:pt x="408" y="276"/>
                      </a:lnTo>
                      <a:lnTo>
                        <a:pt x="378" y="276"/>
                      </a:lnTo>
                      <a:lnTo>
                        <a:pt x="336" y="256"/>
                      </a:lnTo>
                      <a:lnTo>
                        <a:pt x="300" y="278"/>
                      </a:lnTo>
                      <a:lnTo>
                        <a:pt x="272" y="276"/>
                      </a:lnTo>
                      <a:lnTo>
                        <a:pt x="234" y="320"/>
                      </a:lnTo>
                      <a:lnTo>
                        <a:pt x="192" y="332"/>
                      </a:lnTo>
                      <a:lnTo>
                        <a:pt x="146" y="298"/>
                      </a:lnTo>
                      <a:lnTo>
                        <a:pt x="90" y="270"/>
                      </a:lnTo>
                      <a:lnTo>
                        <a:pt x="90" y="234"/>
                      </a:lnTo>
                      <a:lnTo>
                        <a:pt x="46" y="218"/>
                      </a:lnTo>
                      <a:lnTo>
                        <a:pt x="0" y="192"/>
                      </a:lnTo>
                      <a:lnTo>
                        <a:pt x="6" y="154"/>
                      </a:lnTo>
                      <a:lnTo>
                        <a:pt x="34" y="116"/>
                      </a:lnTo>
                      <a:lnTo>
                        <a:pt x="104" y="100"/>
                      </a:lnTo>
                      <a:lnTo>
                        <a:pt x="184" y="32"/>
                      </a:lnTo>
                      <a:lnTo>
                        <a:pt x="226" y="56"/>
                      </a:lnTo>
                      <a:lnTo>
                        <a:pt x="302" y="56"/>
                      </a:lnTo>
                      <a:lnTo>
                        <a:pt x="342" y="0"/>
                      </a:lnTo>
                      <a:lnTo>
                        <a:pt x="382" y="0"/>
                      </a:lnTo>
                      <a:lnTo>
                        <a:pt x="382" y="44"/>
                      </a:lnTo>
                      <a:lnTo>
                        <a:pt x="410" y="54"/>
                      </a:lnTo>
                      <a:lnTo>
                        <a:pt x="436" y="28"/>
                      </a:lnTo>
                      <a:lnTo>
                        <a:pt x="488" y="2"/>
                      </a:lnTo>
                      <a:lnTo>
                        <a:pt x="550" y="4"/>
                      </a:lnTo>
                      <a:lnTo>
                        <a:pt x="576" y="32"/>
                      </a:lnTo>
                      <a:lnTo>
                        <a:pt x="576" y="84"/>
                      </a:lnTo>
                      <a:lnTo>
                        <a:pt x="612" y="84"/>
                      </a:lnTo>
                      <a:lnTo>
                        <a:pt x="646" y="116"/>
                      </a:lnTo>
                      <a:lnTo>
                        <a:pt x="704" y="15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51"/>
                <p:cNvSpPr>
                  <a:spLocks/>
                </p:cNvSpPr>
                <p:nvPr/>
              </p:nvSpPr>
              <p:spPr bwMode="auto">
                <a:xfrm>
                  <a:off x="9864725" y="3086100"/>
                  <a:ext cx="393700" cy="422275"/>
                </a:xfrm>
                <a:custGeom>
                  <a:avLst/>
                  <a:gdLst>
                    <a:gd name="T0" fmla="*/ 58 w 248"/>
                    <a:gd name="T1" fmla="*/ 266 h 266"/>
                    <a:gd name="T2" fmla="*/ 78 w 248"/>
                    <a:gd name="T3" fmla="*/ 228 h 266"/>
                    <a:gd name="T4" fmla="*/ 46 w 248"/>
                    <a:gd name="T5" fmla="*/ 214 h 266"/>
                    <a:gd name="T6" fmla="*/ 32 w 248"/>
                    <a:gd name="T7" fmla="*/ 182 h 266"/>
                    <a:gd name="T8" fmla="*/ 44 w 248"/>
                    <a:gd name="T9" fmla="*/ 136 h 266"/>
                    <a:gd name="T10" fmla="*/ 0 w 248"/>
                    <a:gd name="T11" fmla="*/ 106 h 266"/>
                    <a:gd name="T12" fmla="*/ 24 w 248"/>
                    <a:gd name="T13" fmla="*/ 72 h 266"/>
                    <a:gd name="T14" fmla="*/ 54 w 248"/>
                    <a:gd name="T15" fmla="*/ 86 h 266"/>
                    <a:gd name="T16" fmla="*/ 116 w 248"/>
                    <a:gd name="T17" fmla="*/ 76 h 266"/>
                    <a:gd name="T18" fmla="*/ 150 w 248"/>
                    <a:gd name="T19" fmla="*/ 56 h 266"/>
                    <a:gd name="T20" fmla="*/ 188 w 248"/>
                    <a:gd name="T21" fmla="*/ 0 h 266"/>
                    <a:gd name="T22" fmla="*/ 202 w 248"/>
                    <a:gd name="T23" fmla="*/ 52 h 266"/>
                    <a:gd name="T24" fmla="*/ 232 w 248"/>
                    <a:gd name="T25" fmla="*/ 94 h 266"/>
                    <a:gd name="T26" fmla="*/ 248 w 248"/>
                    <a:gd name="T27" fmla="*/ 138 h 266"/>
                    <a:gd name="T28" fmla="*/ 234 w 248"/>
                    <a:gd name="T29" fmla="*/ 190 h 266"/>
                    <a:gd name="T30" fmla="*/ 188 w 248"/>
                    <a:gd name="T31" fmla="*/ 194 h 266"/>
                    <a:gd name="T32" fmla="*/ 186 w 248"/>
                    <a:gd name="T33" fmla="*/ 228 h 266"/>
                    <a:gd name="T34" fmla="*/ 156 w 248"/>
                    <a:gd name="T35" fmla="*/ 246 h 266"/>
                    <a:gd name="T36" fmla="*/ 126 w 248"/>
                    <a:gd name="T37" fmla="*/ 254 h 266"/>
                    <a:gd name="T38" fmla="*/ 58 w 248"/>
                    <a:gd name="T39" fmla="*/ 266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48" h="266">
                      <a:moveTo>
                        <a:pt x="58" y="266"/>
                      </a:moveTo>
                      <a:lnTo>
                        <a:pt x="78" y="228"/>
                      </a:lnTo>
                      <a:lnTo>
                        <a:pt x="46" y="214"/>
                      </a:lnTo>
                      <a:lnTo>
                        <a:pt x="32" y="182"/>
                      </a:lnTo>
                      <a:lnTo>
                        <a:pt x="44" y="136"/>
                      </a:lnTo>
                      <a:lnTo>
                        <a:pt x="0" y="106"/>
                      </a:lnTo>
                      <a:lnTo>
                        <a:pt x="24" y="72"/>
                      </a:lnTo>
                      <a:lnTo>
                        <a:pt x="54" y="86"/>
                      </a:lnTo>
                      <a:lnTo>
                        <a:pt x="116" y="76"/>
                      </a:lnTo>
                      <a:lnTo>
                        <a:pt x="150" y="56"/>
                      </a:lnTo>
                      <a:lnTo>
                        <a:pt x="188" y="0"/>
                      </a:lnTo>
                      <a:lnTo>
                        <a:pt x="202" y="52"/>
                      </a:lnTo>
                      <a:lnTo>
                        <a:pt x="232" y="94"/>
                      </a:lnTo>
                      <a:lnTo>
                        <a:pt x="248" y="138"/>
                      </a:lnTo>
                      <a:lnTo>
                        <a:pt x="234" y="190"/>
                      </a:lnTo>
                      <a:lnTo>
                        <a:pt x="188" y="194"/>
                      </a:lnTo>
                      <a:lnTo>
                        <a:pt x="186" y="228"/>
                      </a:lnTo>
                      <a:lnTo>
                        <a:pt x="156" y="246"/>
                      </a:lnTo>
                      <a:lnTo>
                        <a:pt x="126" y="254"/>
                      </a:lnTo>
                      <a:lnTo>
                        <a:pt x="58" y="26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52"/>
                <p:cNvSpPr>
                  <a:spLocks/>
                </p:cNvSpPr>
                <p:nvPr/>
              </p:nvSpPr>
              <p:spPr bwMode="auto">
                <a:xfrm>
                  <a:off x="9026525" y="2768600"/>
                  <a:ext cx="1136650" cy="771525"/>
                </a:xfrm>
                <a:custGeom>
                  <a:avLst/>
                  <a:gdLst>
                    <a:gd name="T0" fmla="*/ 162 w 716"/>
                    <a:gd name="T1" fmla="*/ 486 h 486"/>
                    <a:gd name="T2" fmla="*/ 102 w 716"/>
                    <a:gd name="T3" fmla="*/ 454 h 486"/>
                    <a:gd name="T4" fmla="*/ 58 w 716"/>
                    <a:gd name="T5" fmla="*/ 478 h 486"/>
                    <a:gd name="T6" fmla="*/ 24 w 716"/>
                    <a:gd name="T7" fmla="*/ 444 h 486"/>
                    <a:gd name="T8" fmla="*/ 0 w 716"/>
                    <a:gd name="T9" fmla="*/ 406 h 486"/>
                    <a:gd name="T10" fmla="*/ 36 w 716"/>
                    <a:gd name="T11" fmla="*/ 366 h 486"/>
                    <a:gd name="T12" fmla="*/ 46 w 716"/>
                    <a:gd name="T13" fmla="*/ 314 h 486"/>
                    <a:gd name="T14" fmla="*/ 72 w 716"/>
                    <a:gd name="T15" fmla="*/ 302 h 486"/>
                    <a:gd name="T16" fmla="*/ 68 w 716"/>
                    <a:gd name="T17" fmla="*/ 266 h 486"/>
                    <a:gd name="T18" fmla="*/ 64 w 716"/>
                    <a:gd name="T19" fmla="*/ 240 h 486"/>
                    <a:gd name="T20" fmla="*/ 116 w 716"/>
                    <a:gd name="T21" fmla="*/ 216 h 486"/>
                    <a:gd name="T22" fmla="*/ 166 w 716"/>
                    <a:gd name="T23" fmla="*/ 178 h 486"/>
                    <a:gd name="T24" fmla="*/ 122 w 716"/>
                    <a:gd name="T25" fmla="*/ 146 h 486"/>
                    <a:gd name="T26" fmla="*/ 136 w 716"/>
                    <a:gd name="T27" fmla="*/ 104 h 486"/>
                    <a:gd name="T28" fmla="*/ 128 w 716"/>
                    <a:gd name="T29" fmla="*/ 62 h 486"/>
                    <a:gd name="T30" fmla="*/ 218 w 716"/>
                    <a:gd name="T31" fmla="*/ 66 h 486"/>
                    <a:gd name="T32" fmla="*/ 264 w 716"/>
                    <a:gd name="T33" fmla="*/ 82 h 486"/>
                    <a:gd name="T34" fmla="*/ 308 w 716"/>
                    <a:gd name="T35" fmla="*/ 126 h 486"/>
                    <a:gd name="T36" fmla="*/ 354 w 716"/>
                    <a:gd name="T37" fmla="*/ 126 h 486"/>
                    <a:gd name="T38" fmla="*/ 404 w 716"/>
                    <a:gd name="T39" fmla="*/ 76 h 486"/>
                    <a:gd name="T40" fmla="*/ 430 w 716"/>
                    <a:gd name="T41" fmla="*/ 10 h 486"/>
                    <a:gd name="T42" fmla="*/ 484 w 716"/>
                    <a:gd name="T43" fmla="*/ 0 h 486"/>
                    <a:gd name="T44" fmla="*/ 518 w 716"/>
                    <a:gd name="T45" fmla="*/ 36 h 486"/>
                    <a:gd name="T46" fmla="*/ 516 w 716"/>
                    <a:gd name="T47" fmla="*/ 90 h 486"/>
                    <a:gd name="T48" fmla="*/ 560 w 716"/>
                    <a:gd name="T49" fmla="*/ 110 h 486"/>
                    <a:gd name="T50" fmla="*/ 602 w 716"/>
                    <a:gd name="T51" fmla="*/ 82 h 486"/>
                    <a:gd name="T52" fmla="*/ 626 w 716"/>
                    <a:gd name="T53" fmla="*/ 112 h 486"/>
                    <a:gd name="T54" fmla="*/ 676 w 716"/>
                    <a:gd name="T55" fmla="*/ 136 h 486"/>
                    <a:gd name="T56" fmla="*/ 716 w 716"/>
                    <a:gd name="T57" fmla="*/ 200 h 486"/>
                    <a:gd name="T58" fmla="*/ 678 w 716"/>
                    <a:gd name="T59" fmla="*/ 256 h 486"/>
                    <a:gd name="T60" fmla="*/ 644 w 716"/>
                    <a:gd name="T61" fmla="*/ 276 h 486"/>
                    <a:gd name="T62" fmla="*/ 582 w 716"/>
                    <a:gd name="T63" fmla="*/ 286 h 486"/>
                    <a:gd name="T64" fmla="*/ 552 w 716"/>
                    <a:gd name="T65" fmla="*/ 272 h 486"/>
                    <a:gd name="T66" fmla="*/ 528 w 716"/>
                    <a:gd name="T67" fmla="*/ 306 h 486"/>
                    <a:gd name="T68" fmla="*/ 510 w 716"/>
                    <a:gd name="T69" fmla="*/ 352 h 486"/>
                    <a:gd name="T70" fmla="*/ 472 w 716"/>
                    <a:gd name="T71" fmla="*/ 368 h 486"/>
                    <a:gd name="T72" fmla="*/ 404 w 716"/>
                    <a:gd name="T73" fmla="*/ 346 h 486"/>
                    <a:gd name="T74" fmla="*/ 394 w 716"/>
                    <a:gd name="T75" fmla="*/ 392 h 486"/>
                    <a:gd name="T76" fmla="*/ 332 w 716"/>
                    <a:gd name="T77" fmla="*/ 426 h 486"/>
                    <a:gd name="T78" fmla="*/ 266 w 716"/>
                    <a:gd name="T79" fmla="*/ 440 h 486"/>
                    <a:gd name="T80" fmla="*/ 228 w 716"/>
                    <a:gd name="T81" fmla="*/ 458 h 486"/>
                    <a:gd name="T82" fmla="*/ 162 w 716"/>
                    <a:gd name="T8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16" h="486">
                      <a:moveTo>
                        <a:pt x="162" y="486"/>
                      </a:moveTo>
                      <a:lnTo>
                        <a:pt x="102" y="454"/>
                      </a:lnTo>
                      <a:lnTo>
                        <a:pt x="58" y="478"/>
                      </a:lnTo>
                      <a:lnTo>
                        <a:pt x="24" y="444"/>
                      </a:lnTo>
                      <a:lnTo>
                        <a:pt x="0" y="406"/>
                      </a:lnTo>
                      <a:lnTo>
                        <a:pt x="36" y="366"/>
                      </a:lnTo>
                      <a:lnTo>
                        <a:pt x="46" y="314"/>
                      </a:lnTo>
                      <a:lnTo>
                        <a:pt x="72" y="302"/>
                      </a:lnTo>
                      <a:lnTo>
                        <a:pt x="68" y="266"/>
                      </a:lnTo>
                      <a:lnTo>
                        <a:pt x="64" y="240"/>
                      </a:lnTo>
                      <a:lnTo>
                        <a:pt x="116" y="216"/>
                      </a:lnTo>
                      <a:lnTo>
                        <a:pt x="166" y="178"/>
                      </a:lnTo>
                      <a:lnTo>
                        <a:pt x="122" y="146"/>
                      </a:lnTo>
                      <a:lnTo>
                        <a:pt x="136" y="104"/>
                      </a:lnTo>
                      <a:lnTo>
                        <a:pt x="128" y="62"/>
                      </a:lnTo>
                      <a:lnTo>
                        <a:pt x="218" y="66"/>
                      </a:lnTo>
                      <a:lnTo>
                        <a:pt x="264" y="82"/>
                      </a:lnTo>
                      <a:lnTo>
                        <a:pt x="308" y="126"/>
                      </a:lnTo>
                      <a:lnTo>
                        <a:pt x="354" y="126"/>
                      </a:lnTo>
                      <a:lnTo>
                        <a:pt x="404" y="76"/>
                      </a:lnTo>
                      <a:lnTo>
                        <a:pt x="430" y="10"/>
                      </a:lnTo>
                      <a:lnTo>
                        <a:pt x="484" y="0"/>
                      </a:lnTo>
                      <a:lnTo>
                        <a:pt x="518" y="36"/>
                      </a:lnTo>
                      <a:lnTo>
                        <a:pt x="516" y="90"/>
                      </a:lnTo>
                      <a:lnTo>
                        <a:pt x="560" y="110"/>
                      </a:lnTo>
                      <a:lnTo>
                        <a:pt x="602" y="82"/>
                      </a:lnTo>
                      <a:lnTo>
                        <a:pt x="626" y="112"/>
                      </a:lnTo>
                      <a:lnTo>
                        <a:pt x="676" y="136"/>
                      </a:lnTo>
                      <a:lnTo>
                        <a:pt x="716" y="200"/>
                      </a:lnTo>
                      <a:lnTo>
                        <a:pt x="678" y="256"/>
                      </a:lnTo>
                      <a:lnTo>
                        <a:pt x="644" y="276"/>
                      </a:lnTo>
                      <a:lnTo>
                        <a:pt x="582" y="286"/>
                      </a:lnTo>
                      <a:lnTo>
                        <a:pt x="552" y="272"/>
                      </a:lnTo>
                      <a:lnTo>
                        <a:pt x="528" y="306"/>
                      </a:lnTo>
                      <a:lnTo>
                        <a:pt x="510" y="352"/>
                      </a:lnTo>
                      <a:lnTo>
                        <a:pt x="472" y="368"/>
                      </a:lnTo>
                      <a:lnTo>
                        <a:pt x="404" y="346"/>
                      </a:lnTo>
                      <a:lnTo>
                        <a:pt x="394" y="392"/>
                      </a:lnTo>
                      <a:lnTo>
                        <a:pt x="332" y="426"/>
                      </a:lnTo>
                      <a:lnTo>
                        <a:pt x="266" y="440"/>
                      </a:lnTo>
                      <a:lnTo>
                        <a:pt x="228" y="458"/>
                      </a:lnTo>
                      <a:lnTo>
                        <a:pt x="162" y="4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253"/>
                <p:cNvSpPr>
                  <a:spLocks/>
                </p:cNvSpPr>
                <p:nvPr/>
              </p:nvSpPr>
              <p:spPr bwMode="auto">
                <a:xfrm>
                  <a:off x="8051800" y="3238500"/>
                  <a:ext cx="1231900" cy="962025"/>
                </a:xfrm>
                <a:custGeom>
                  <a:avLst/>
                  <a:gdLst>
                    <a:gd name="T0" fmla="*/ 0 w 776"/>
                    <a:gd name="T1" fmla="*/ 288 h 606"/>
                    <a:gd name="T2" fmla="*/ 0 w 776"/>
                    <a:gd name="T3" fmla="*/ 228 h 606"/>
                    <a:gd name="T4" fmla="*/ 36 w 776"/>
                    <a:gd name="T5" fmla="*/ 226 h 606"/>
                    <a:gd name="T6" fmla="*/ 68 w 776"/>
                    <a:gd name="T7" fmla="*/ 212 h 606"/>
                    <a:gd name="T8" fmla="*/ 88 w 776"/>
                    <a:gd name="T9" fmla="*/ 230 h 606"/>
                    <a:gd name="T10" fmla="*/ 136 w 776"/>
                    <a:gd name="T11" fmla="*/ 190 h 606"/>
                    <a:gd name="T12" fmla="*/ 124 w 776"/>
                    <a:gd name="T13" fmla="*/ 162 h 606"/>
                    <a:gd name="T14" fmla="*/ 156 w 776"/>
                    <a:gd name="T15" fmla="*/ 124 h 606"/>
                    <a:gd name="T16" fmla="*/ 164 w 776"/>
                    <a:gd name="T17" fmla="*/ 64 h 606"/>
                    <a:gd name="T18" fmla="*/ 200 w 776"/>
                    <a:gd name="T19" fmla="*/ 66 h 606"/>
                    <a:gd name="T20" fmla="*/ 174 w 776"/>
                    <a:gd name="T21" fmla="*/ 14 h 606"/>
                    <a:gd name="T22" fmla="*/ 218 w 776"/>
                    <a:gd name="T23" fmla="*/ 12 h 606"/>
                    <a:gd name="T24" fmla="*/ 238 w 776"/>
                    <a:gd name="T25" fmla="*/ 32 h 606"/>
                    <a:gd name="T26" fmla="*/ 270 w 776"/>
                    <a:gd name="T27" fmla="*/ 0 h 606"/>
                    <a:gd name="T28" fmla="*/ 300 w 776"/>
                    <a:gd name="T29" fmla="*/ 28 h 606"/>
                    <a:gd name="T30" fmla="*/ 336 w 776"/>
                    <a:gd name="T31" fmla="*/ 28 h 606"/>
                    <a:gd name="T32" fmla="*/ 336 w 776"/>
                    <a:gd name="T33" fmla="*/ 72 h 606"/>
                    <a:gd name="T34" fmla="*/ 386 w 776"/>
                    <a:gd name="T35" fmla="*/ 72 h 606"/>
                    <a:gd name="T36" fmla="*/ 418 w 776"/>
                    <a:gd name="T37" fmla="*/ 104 h 606"/>
                    <a:gd name="T38" fmla="*/ 476 w 776"/>
                    <a:gd name="T39" fmla="*/ 88 h 606"/>
                    <a:gd name="T40" fmla="*/ 524 w 776"/>
                    <a:gd name="T41" fmla="*/ 158 h 606"/>
                    <a:gd name="T42" fmla="*/ 564 w 776"/>
                    <a:gd name="T43" fmla="*/ 158 h 606"/>
                    <a:gd name="T44" fmla="*/ 598 w 776"/>
                    <a:gd name="T45" fmla="*/ 176 h 606"/>
                    <a:gd name="T46" fmla="*/ 638 w 776"/>
                    <a:gd name="T47" fmla="*/ 148 h 606"/>
                    <a:gd name="T48" fmla="*/ 672 w 776"/>
                    <a:gd name="T49" fmla="*/ 182 h 606"/>
                    <a:gd name="T50" fmla="*/ 716 w 776"/>
                    <a:gd name="T51" fmla="*/ 158 h 606"/>
                    <a:gd name="T52" fmla="*/ 776 w 776"/>
                    <a:gd name="T53" fmla="*/ 190 h 606"/>
                    <a:gd name="T54" fmla="*/ 762 w 776"/>
                    <a:gd name="T55" fmla="*/ 258 h 606"/>
                    <a:gd name="T56" fmla="*/ 736 w 776"/>
                    <a:gd name="T57" fmla="*/ 274 h 606"/>
                    <a:gd name="T58" fmla="*/ 714 w 776"/>
                    <a:gd name="T59" fmla="*/ 294 h 606"/>
                    <a:gd name="T60" fmla="*/ 688 w 776"/>
                    <a:gd name="T61" fmla="*/ 296 h 606"/>
                    <a:gd name="T62" fmla="*/ 696 w 776"/>
                    <a:gd name="T63" fmla="*/ 338 h 606"/>
                    <a:gd name="T64" fmla="*/ 668 w 776"/>
                    <a:gd name="T65" fmla="*/ 354 h 606"/>
                    <a:gd name="T66" fmla="*/ 678 w 776"/>
                    <a:gd name="T67" fmla="*/ 412 h 606"/>
                    <a:gd name="T68" fmla="*/ 632 w 776"/>
                    <a:gd name="T69" fmla="*/ 406 h 606"/>
                    <a:gd name="T70" fmla="*/ 606 w 776"/>
                    <a:gd name="T71" fmla="*/ 428 h 606"/>
                    <a:gd name="T72" fmla="*/ 568 w 776"/>
                    <a:gd name="T73" fmla="*/ 422 h 606"/>
                    <a:gd name="T74" fmla="*/ 552 w 776"/>
                    <a:gd name="T75" fmla="*/ 470 h 606"/>
                    <a:gd name="T76" fmla="*/ 506 w 776"/>
                    <a:gd name="T77" fmla="*/ 492 h 606"/>
                    <a:gd name="T78" fmla="*/ 482 w 776"/>
                    <a:gd name="T79" fmla="*/ 494 h 606"/>
                    <a:gd name="T80" fmla="*/ 478 w 776"/>
                    <a:gd name="T81" fmla="*/ 522 h 606"/>
                    <a:gd name="T82" fmla="*/ 428 w 776"/>
                    <a:gd name="T83" fmla="*/ 544 h 606"/>
                    <a:gd name="T84" fmla="*/ 432 w 776"/>
                    <a:gd name="T85" fmla="*/ 568 h 606"/>
                    <a:gd name="T86" fmla="*/ 462 w 776"/>
                    <a:gd name="T87" fmla="*/ 606 h 606"/>
                    <a:gd name="T88" fmla="*/ 398 w 776"/>
                    <a:gd name="T89" fmla="*/ 598 h 606"/>
                    <a:gd name="T90" fmla="*/ 362 w 776"/>
                    <a:gd name="T91" fmla="*/ 558 h 606"/>
                    <a:gd name="T92" fmla="*/ 348 w 776"/>
                    <a:gd name="T93" fmla="*/ 510 h 606"/>
                    <a:gd name="T94" fmla="*/ 300 w 776"/>
                    <a:gd name="T95" fmla="*/ 458 h 606"/>
                    <a:gd name="T96" fmla="*/ 272 w 776"/>
                    <a:gd name="T97" fmla="*/ 464 h 606"/>
                    <a:gd name="T98" fmla="*/ 262 w 776"/>
                    <a:gd name="T99" fmla="*/ 486 h 606"/>
                    <a:gd name="T100" fmla="*/ 222 w 776"/>
                    <a:gd name="T101" fmla="*/ 450 h 606"/>
                    <a:gd name="T102" fmla="*/ 184 w 776"/>
                    <a:gd name="T103" fmla="*/ 448 h 606"/>
                    <a:gd name="T104" fmla="*/ 154 w 776"/>
                    <a:gd name="T105" fmla="*/ 392 h 606"/>
                    <a:gd name="T106" fmla="*/ 126 w 776"/>
                    <a:gd name="T107" fmla="*/ 376 h 606"/>
                    <a:gd name="T108" fmla="*/ 116 w 776"/>
                    <a:gd name="T109" fmla="*/ 338 h 606"/>
                    <a:gd name="T110" fmla="*/ 74 w 776"/>
                    <a:gd name="T111" fmla="*/ 332 h 606"/>
                    <a:gd name="T112" fmla="*/ 70 w 776"/>
                    <a:gd name="T113" fmla="*/ 306 h 606"/>
                    <a:gd name="T114" fmla="*/ 0 w 776"/>
                    <a:gd name="T115" fmla="*/ 288 h 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76" h="606">
                      <a:moveTo>
                        <a:pt x="0" y="288"/>
                      </a:moveTo>
                      <a:lnTo>
                        <a:pt x="0" y="228"/>
                      </a:lnTo>
                      <a:lnTo>
                        <a:pt x="36" y="226"/>
                      </a:lnTo>
                      <a:lnTo>
                        <a:pt x="68" y="212"/>
                      </a:lnTo>
                      <a:lnTo>
                        <a:pt x="88" y="230"/>
                      </a:lnTo>
                      <a:lnTo>
                        <a:pt x="136" y="190"/>
                      </a:lnTo>
                      <a:lnTo>
                        <a:pt x="124" y="162"/>
                      </a:lnTo>
                      <a:lnTo>
                        <a:pt x="156" y="124"/>
                      </a:lnTo>
                      <a:lnTo>
                        <a:pt x="164" y="64"/>
                      </a:lnTo>
                      <a:lnTo>
                        <a:pt x="200" y="66"/>
                      </a:lnTo>
                      <a:lnTo>
                        <a:pt x="174" y="14"/>
                      </a:lnTo>
                      <a:lnTo>
                        <a:pt x="218" y="12"/>
                      </a:lnTo>
                      <a:lnTo>
                        <a:pt x="238" y="32"/>
                      </a:lnTo>
                      <a:lnTo>
                        <a:pt x="270" y="0"/>
                      </a:lnTo>
                      <a:lnTo>
                        <a:pt x="300" y="28"/>
                      </a:lnTo>
                      <a:lnTo>
                        <a:pt x="336" y="28"/>
                      </a:lnTo>
                      <a:lnTo>
                        <a:pt x="336" y="72"/>
                      </a:lnTo>
                      <a:lnTo>
                        <a:pt x="386" y="72"/>
                      </a:lnTo>
                      <a:lnTo>
                        <a:pt x="418" y="104"/>
                      </a:lnTo>
                      <a:lnTo>
                        <a:pt x="476" y="88"/>
                      </a:lnTo>
                      <a:lnTo>
                        <a:pt x="524" y="158"/>
                      </a:lnTo>
                      <a:lnTo>
                        <a:pt x="564" y="158"/>
                      </a:lnTo>
                      <a:lnTo>
                        <a:pt x="598" y="176"/>
                      </a:lnTo>
                      <a:lnTo>
                        <a:pt x="638" y="148"/>
                      </a:lnTo>
                      <a:lnTo>
                        <a:pt x="672" y="182"/>
                      </a:lnTo>
                      <a:lnTo>
                        <a:pt x="716" y="158"/>
                      </a:lnTo>
                      <a:lnTo>
                        <a:pt x="776" y="190"/>
                      </a:lnTo>
                      <a:lnTo>
                        <a:pt x="762" y="258"/>
                      </a:lnTo>
                      <a:lnTo>
                        <a:pt x="736" y="274"/>
                      </a:lnTo>
                      <a:lnTo>
                        <a:pt x="714" y="294"/>
                      </a:lnTo>
                      <a:lnTo>
                        <a:pt x="688" y="296"/>
                      </a:lnTo>
                      <a:lnTo>
                        <a:pt x="696" y="338"/>
                      </a:lnTo>
                      <a:lnTo>
                        <a:pt x="668" y="354"/>
                      </a:lnTo>
                      <a:lnTo>
                        <a:pt x="678" y="412"/>
                      </a:lnTo>
                      <a:lnTo>
                        <a:pt x="632" y="406"/>
                      </a:lnTo>
                      <a:lnTo>
                        <a:pt x="606" y="428"/>
                      </a:lnTo>
                      <a:lnTo>
                        <a:pt x="568" y="422"/>
                      </a:lnTo>
                      <a:lnTo>
                        <a:pt x="552" y="470"/>
                      </a:lnTo>
                      <a:lnTo>
                        <a:pt x="506" y="492"/>
                      </a:lnTo>
                      <a:lnTo>
                        <a:pt x="482" y="494"/>
                      </a:lnTo>
                      <a:lnTo>
                        <a:pt x="478" y="522"/>
                      </a:lnTo>
                      <a:lnTo>
                        <a:pt x="428" y="544"/>
                      </a:lnTo>
                      <a:lnTo>
                        <a:pt x="432" y="568"/>
                      </a:lnTo>
                      <a:lnTo>
                        <a:pt x="462" y="606"/>
                      </a:lnTo>
                      <a:lnTo>
                        <a:pt x="398" y="598"/>
                      </a:lnTo>
                      <a:lnTo>
                        <a:pt x="362" y="558"/>
                      </a:lnTo>
                      <a:lnTo>
                        <a:pt x="348" y="510"/>
                      </a:lnTo>
                      <a:lnTo>
                        <a:pt x="300" y="458"/>
                      </a:lnTo>
                      <a:lnTo>
                        <a:pt x="272" y="464"/>
                      </a:lnTo>
                      <a:lnTo>
                        <a:pt x="262" y="486"/>
                      </a:lnTo>
                      <a:lnTo>
                        <a:pt x="222" y="450"/>
                      </a:lnTo>
                      <a:lnTo>
                        <a:pt x="184" y="448"/>
                      </a:lnTo>
                      <a:lnTo>
                        <a:pt x="154" y="392"/>
                      </a:lnTo>
                      <a:lnTo>
                        <a:pt x="126" y="376"/>
                      </a:lnTo>
                      <a:lnTo>
                        <a:pt x="116" y="338"/>
                      </a:lnTo>
                      <a:lnTo>
                        <a:pt x="74" y="332"/>
                      </a:lnTo>
                      <a:lnTo>
                        <a:pt x="70" y="306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254"/>
                <p:cNvSpPr>
                  <a:spLocks/>
                </p:cNvSpPr>
                <p:nvPr/>
              </p:nvSpPr>
              <p:spPr bwMode="auto">
                <a:xfrm>
                  <a:off x="5032375" y="2206625"/>
                  <a:ext cx="901700" cy="650875"/>
                </a:xfrm>
                <a:custGeom>
                  <a:avLst/>
                  <a:gdLst>
                    <a:gd name="T0" fmla="*/ 20 w 568"/>
                    <a:gd name="T1" fmla="*/ 336 h 410"/>
                    <a:gd name="T2" fmla="*/ 48 w 568"/>
                    <a:gd name="T3" fmla="*/ 364 h 410"/>
                    <a:gd name="T4" fmla="*/ 92 w 568"/>
                    <a:gd name="T5" fmla="*/ 360 h 410"/>
                    <a:gd name="T6" fmla="*/ 146 w 568"/>
                    <a:gd name="T7" fmla="*/ 328 h 410"/>
                    <a:gd name="T8" fmla="*/ 156 w 568"/>
                    <a:gd name="T9" fmla="*/ 336 h 410"/>
                    <a:gd name="T10" fmla="*/ 138 w 568"/>
                    <a:gd name="T11" fmla="*/ 364 h 410"/>
                    <a:gd name="T12" fmla="*/ 186 w 568"/>
                    <a:gd name="T13" fmla="*/ 396 h 410"/>
                    <a:gd name="T14" fmla="*/ 210 w 568"/>
                    <a:gd name="T15" fmla="*/ 338 h 410"/>
                    <a:gd name="T16" fmla="*/ 284 w 568"/>
                    <a:gd name="T17" fmla="*/ 332 h 410"/>
                    <a:gd name="T18" fmla="*/ 288 w 568"/>
                    <a:gd name="T19" fmla="*/ 370 h 410"/>
                    <a:gd name="T20" fmla="*/ 338 w 568"/>
                    <a:gd name="T21" fmla="*/ 410 h 410"/>
                    <a:gd name="T22" fmla="*/ 360 w 568"/>
                    <a:gd name="T23" fmla="*/ 396 h 410"/>
                    <a:gd name="T24" fmla="*/ 358 w 568"/>
                    <a:gd name="T25" fmla="*/ 370 h 410"/>
                    <a:gd name="T26" fmla="*/ 384 w 568"/>
                    <a:gd name="T27" fmla="*/ 342 h 410"/>
                    <a:gd name="T28" fmla="*/ 418 w 568"/>
                    <a:gd name="T29" fmla="*/ 350 h 410"/>
                    <a:gd name="T30" fmla="*/ 466 w 568"/>
                    <a:gd name="T31" fmla="*/ 324 h 410"/>
                    <a:gd name="T32" fmla="*/ 524 w 568"/>
                    <a:gd name="T33" fmla="*/ 326 h 410"/>
                    <a:gd name="T34" fmla="*/ 536 w 568"/>
                    <a:gd name="T35" fmla="*/ 280 h 410"/>
                    <a:gd name="T36" fmla="*/ 568 w 568"/>
                    <a:gd name="T37" fmla="*/ 224 h 410"/>
                    <a:gd name="T38" fmla="*/ 550 w 568"/>
                    <a:gd name="T39" fmla="*/ 188 h 410"/>
                    <a:gd name="T40" fmla="*/ 560 w 568"/>
                    <a:gd name="T41" fmla="*/ 144 h 410"/>
                    <a:gd name="T42" fmla="*/ 550 w 568"/>
                    <a:gd name="T43" fmla="*/ 96 h 410"/>
                    <a:gd name="T44" fmla="*/ 526 w 568"/>
                    <a:gd name="T45" fmla="*/ 72 h 410"/>
                    <a:gd name="T46" fmla="*/ 482 w 568"/>
                    <a:gd name="T47" fmla="*/ 100 h 410"/>
                    <a:gd name="T48" fmla="*/ 410 w 568"/>
                    <a:gd name="T49" fmla="*/ 90 h 410"/>
                    <a:gd name="T50" fmla="*/ 410 w 568"/>
                    <a:gd name="T51" fmla="*/ 48 h 410"/>
                    <a:gd name="T52" fmla="*/ 372 w 568"/>
                    <a:gd name="T53" fmla="*/ 10 h 410"/>
                    <a:gd name="T54" fmla="*/ 322 w 568"/>
                    <a:gd name="T55" fmla="*/ 0 h 410"/>
                    <a:gd name="T56" fmla="*/ 276 w 568"/>
                    <a:gd name="T57" fmla="*/ 16 h 410"/>
                    <a:gd name="T58" fmla="*/ 264 w 568"/>
                    <a:gd name="T59" fmla="*/ 44 h 410"/>
                    <a:gd name="T60" fmla="*/ 244 w 568"/>
                    <a:gd name="T61" fmla="*/ 66 h 410"/>
                    <a:gd name="T62" fmla="*/ 214 w 568"/>
                    <a:gd name="T63" fmla="*/ 74 h 410"/>
                    <a:gd name="T64" fmla="*/ 204 w 568"/>
                    <a:gd name="T65" fmla="*/ 106 h 410"/>
                    <a:gd name="T66" fmla="*/ 184 w 568"/>
                    <a:gd name="T67" fmla="*/ 126 h 410"/>
                    <a:gd name="T68" fmla="*/ 192 w 568"/>
                    <a:gd name="T69" fmla="*/ 148 h 410"/>
                    <a:gd name="T70" fmla="*/ 134 w 568"/>
                    <a:gd name="T71" fmla="*/ 152 h 410"/>
                    <a:gd name="T72" fmla="*/ 90 w 568"/>
                    <a:gd name="T73" fmla="*/ 144 h 410"/>
                    <a:gd name="T74" fmla="*/ 72 w 568"/>
                    <a:gd name="T75" fmla="*/ 118 h 410"/>
                    <a:gd name="T76" fmla="*/ 40 w 568"/>
                    <a:gd name="T77" fmla="*/ 154 h 410"/>
                    <a:gd name="T78" fmla="*/ 8 w 568"/>
                    <a:gd name="T79" fmla="*/ 162 h 410"/>
                    <a:gd name="T80" fmla="*/ 14 w 568"/>
                    <a:gd name="T81" fmla="*/ 200 h 410"/>
                    <a:gd name="T82" fmla="*/ 0 w 568"/>
                    <a:gd name="T83" fmla="*/ 222 h 410"/>
                    <a:gd name="T84" fmla="*/ 48 w 568"/>
                    <a:gd name="T85" fmla="*/ 292 h 410"/>
                    <a:gd name="T86" fmla="*/ 20 w 568"/>
                    <a:gd name="T87" fmla="*/ 336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68" h="410">
                      <a:moveTo>
                        <a:pt x="20" y="336"/>
                      </a:moveTo>
                      <a:lnTo>
                        <a:pt x="48" y="364"/>
                      </a:lnTo>
                      <a:lnTo>
                        <a:pt x="92" y="360"/>
                      </a:lnTo>
                      <a:lnTo>
                        <a:pt x="146" y="328"/>
                      </a:lnTo>
                      <a:lnTo>
                        <a:pt x="156" y="336"/>
                      </a:lnTo>
                      <a:lnTo>
                        <a:pt x="138" y="364"/>
                      </a:lnTo>
                      <a:lnTo>
                        <a:pt x="186" y="396"/>
                      </a:lnTo>
                      <a:lnTo>
                        <a:pt x="210" y="338"/>
                      </a:lnTo>
                      <a:lnTo>
                        <a:pt x="284" y="332"/>
                      </a:lnTo>
                      <a:lnTo>
                        <a:pt x="288" y="370"/>
                      </a:lnTo>
                      <a:lnTo>
                        <a:pt x="338" y="410"/>
                      </a:lnTo>
                      <a:lnTo>
                        <a:pt x="360" y="396"/>
                      </a:lnTo>
                      <a:lnTo>
                        <a:pt x="358" y="370"/>
                      </a:lnTo>
                      <a:lnTo>
                        <a:pt x="384" y="342"/>
                      </a:lnTo>
                      <a:lnTo>
                        <a:pt x="418" y="350"/>
                      </a:lnTo>
                      <a:lnTo>
                        <a:pt x="466" y="324"/>
                      </a:lnTo>
                      <a:lnTo>
                        <a:pt x="524" y="326"/>
                      </a:lnTo>
                      <a:lnTo>
                        <a:pt x="536" y="280"/>
                      </a:lnTo>
                      <a:lnTo>
                        <a:pt x="568" y="224"/>
                      </a:lnTo>
                      <a:lnTo>
                        <a:pt x="550" y="188"/>
                      </a:lnTo>
                      <a:lnTo>
                        <a:pt x="560" y="144"/>
                      </a:lnTo>
                      <a:lnTo>
                        <a:pt x="550" y="96"/>
                      </a:lnTo>
                      <a:lnTo>
                        <a:pt x="526" y="72"/>
                      </a:lnTo>
                      <a:lnTo>
                        <a:pt x="482" y="100"/>
                      </a:lnTo>
                      <a:lnTo>
                        <a:pt x="410" y="90"/>
                      </a:lnTo>
                      <a:lnTo>
                        <a:pt x="410" y="48"/>
                      </a:lnTo>
                      <a:lnTo>
                        <a:pt x="372" y="10"/>
                      </a:lnTo>
                      <a:lnTo>
                        <a:pt x="322" y="0"/>
                      </a:lnTo>
                      <a:lnTo>
                        <a:pt x="276" y="16"/>
                      </a:lnTo>
                      <a:lnTo>
                        <a:pt x="264" y="44"/>
                      </a:lnTo>
                      <a:lnTo>
                        <a:pt x="244" y="66"/>
                      </a:lnTo>
                      <a:lnTo>
                        <a:pt x="214" y="74"/>
                      </a:lnTo>
                      <a:lnTo>
                        <a:pt x="204" y="106"/>
                      </a:lnTo>
                      <a:lnTo>
                        <a:pt x="184" y="126"/>
                      </a:lnTo>
                      <a:lnTo>
                        <a:pt x="192" y="148"/>
                      </a:lnTo>
                      <a:lnTo>
                        <a:pt x="134" y="152"/>
                      </a:lnTo>
                      <a:lnTo>
                        <a:pt x="90" y="144"/>
                      </a:lnTo>
                      <a:lnTo>
                        <a:pt x="72" y="118"/>
                      </a:lnTo>
                      <a:lnTo>
                        <a:pt x="40" y="154"/>
                      </a:lnTo>
                      <a:lnTo>
                        <a:pt x="8" y="162"/>
                      </a:lnTo>
                      <a:lnTo>
                        <a:pt x="14" y="200"/>
                      </a:lnTo>
                      <a:lnTo>
                        <a:pt x="0" y="222"/>
                      </a:lnTo>
                      <a:lnTo>
                        <a:pt x="48" y="292"/>
                      </a:lnTo>
                      <a:lnTo>
                        <a:pt x="20" y="3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255"/>
                <p:cNvSpPr>
                  <a:spLocks/>
                </p:cNvSpPr>
                <p:nvPr/>
              </p:nvSpPr>
              <p:spPr bwMode="auto">
                <a:xfrm>
                  <a:off x="9261475" y="3254375"/>
                  <a:ext cx="923925" cy="803275"/>
                </a:xfrm>
                <a:custGeom>
                  <a:avLst/>
                  <a:gdLst>
                    <a:gd name="T0" fmla="*/ 582 w 582"/>
                    <a:gd name="T1" fmla="*/ 488 h 506"/>
                    <a:gd name="T2" fmla="*/ 538 w 582"/>
                    <a:gd name="T3" fmla="*/ 506 h 506"/>
                    <a:gd name="T4" fmla="*/ 496 w 582"/>
                    <a:gd name="T5" fmla="*/ 506 h 506"/>
                    <a:gd name="T6" fmla="*/ 448 w 582"/>
                    <a:gd name="T7" fmla="*/ 472 h 506"/>
                    <a:gd name="T8" fmla="*/ 384 w 582"/>
                    <a:gd name="T9" fmla="*/ 458 h 506"/>
                    <a:gd name="T10" fmla="*/ 320 w 582"/>
                    <a:gd name="T11" fmla="*/ 484 h 506"/>
                    <a:gd name="T12" fmla="*/ 280 w 582"/>
                    <a:gd name="T13" fmla="*/ 450 h 506"/>
                    <a:gd name="T14" fmla="*/ 234 w 582"/>
                    <a:gd name="T15" fmla="*/ 450 h 506"/>
                    <a:gd name="T16" fmla="*/ 212 w 582"/>
                    <a:gd name="T17" fmla="*/ 406 h 506"/>
                    <a:gd name="T18" fmla="*/ 168 w 582"/>
                    <a:gd name="T19" fmla="*/ 406 h 506"/>
                    <a:gd name="T20" fmla="*/ 174 w 582"/>
                    <a:gd name="T21" fmla="*/ 364 h 506"/>
                    <a:gd name="T22" fmla="*/ 132 w 582"/>
                    <a:gd name="T23" fmla="*/ 324 h 506"/>
                    <a:gd name="T24" fmla="*/ 84 w 582"/>
                    <a:gd name="T25" fmla="*/ 308 h 506"/>
                    <a:gd name="T26" fmla="*/ 62 w 582"/>
                    <a:gd name="T27" fmla="*/ 248 h 506"/>
                    <a:gd name="T28" fmla="*/ 0 w 582"/>
                    <a:gd name="T29" fmla="*/ 248 h 506"/>
                    <a:gd name="T30" fmla="*/ 14 w 582"/>
                    <a:gd name="T31" fmla="*/ 180 h 506"/>
                    <a:gd name="T32" fmla="*/ 80 w 582"/>
                    <a:gd name="T33" fmla="*/ 152 h 506"/>
                    <a:gd name="T34" fmla="*/ 118 w 582"/>
                    <a:gd name="T35" fmla="*/ 134 h 506"/>
                    <a:gd name="T36" fmla="*/ 184 w 582"/>
                    <a:gd name="T37" fmla="*/ 120 h 506"/>
                    <a:gd name="T38" fmla="*/ 246 w 582"/>
                    <a:gd name="T39" fmla="*/ 86 h 506"/>
                    <a:gd name="T40" fmla="*/ 256 w 582"/>
                    <a:gd name="T41" fmla="*/ 40 h 506"/>
                    <a:gd name="T42" fmla="*/ 324 w 582"/>
                    <a:gd name="T43" fmla="*/ 62 h 506"/>
                    <a:gd name="T44" fmla="*/ 362 w 582"/>
                    <a:gd name="T45" fmla="*/ 46 h 506"/>
                    <a:gd name="T46" fmla="*/ 380 w 582"/>
                    <a:gd name="T47" fmla="*/ 0 h 506"/>
                    <a:gd name="T48" fmla="*/ 424 w 582"/>
                    <a:gd name="T49" fmla="*/ 30 h 506"/>
                    <a:gd name="T50" fmla="*/ 412 w 582"/>
                    <a:gd name="T51" fmla="*/ 76 h 506"/>
                    <a:gd name="T52" fmla="*/ 426 w 582"/>
                    <a:gd name="T53" fmla="*/ 108 h 506"/>
                    <a:gd name="T54" fmla="*/ 458 w 582"/>
                    <a:gd name="T55" fmla="*/ 122 h 506"/>
                    <a:gd name="T56" fmla="*/ 438 w 582"/>
                    <a:gd name="T57" fmla="*/ 160 h 506"/>
                    <a:gd name="T58" fmla="*/ 448 w 582"/>
                    <a:gd name="T59" fmla="*/ 202 h 506"/>
                    <a:gd name="T60" fmla="*/ 472 w 582"/>
                    <a:gd name="T61" fmla="*/ 216 h 506"/>
                    <a:gd name="T62" fmla="*/ 472 w 582"/>
                    <a:gd name="T63" fmla="*/ 258 h 506"/>
                    <a:gd name="T64" fmla="*/ 488 w 582"/>
                    <a:gd name="T65" fmla="*/ 322 h 506"/>
                    <a:gd name="T66" fmla="*/ 512 w 582"/>
                    <a:gd name="T67" fmla="*/ 370 h 506"/>
                    <a:gd name="T68" fmla="*/ 524 w 582"/>
                    <a:gd name="T69" fmla="*/ 426 h 506"/>
                    <a:gd name="T70" fmla="*/ 570 w 582"/>
                    <a:gd name="T71" fmla="*/ 450 h 506"/>
                    <a:gd name="T72" fmla="*/ 582 w 582"/>
                    <a:gd name="T73" fmla="*/ 488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82" h="506">
                      <a:moveTo>
                        <a:pt x="582" y="488"/>
                      </a:moveTo>
                      <a:lnTo>
                        <a:pt x="538" y="506"/>
                      </a:lnTo>
                      <a:lnTo>
                        <a:pt x="496" y="506"/>
                      </a:lnTo>
                      <a:lnTo>
                        <a:pt x="448" y="472"/>
                      </a:lnTo>
                      <a:lnTo>
                        <a:pt x="384" y="458"/>
                      </a:lnTo>
                      <a:lnTo>
                        <a:pt x="320" y="484"/>
                      </a:lnTo>
                      <a:lnTo>
                        <a:pt x="280" y="450"/>
                      </a:lnTo>
                      <a:lnTo>
                        <a:pt x="234" y="450"/>
                      </a:lnTo>
                      <a:lnTo>
                        <a:pt x="212" y="406"/>
                      </a:lnTo>
                      <a:lnTo>
                        <a:pt x="168" y="406"/>
                      </a:lnTo>
                      <a:lnTo>
                        <a:pt x="174" y="364"/>
                      </a:lnTo>
                      <a:lnTo>
                        <a:pt x="132" y="324"/>
                      </a:lnTo>
                      <a:lnTo>
                        <a:pt x="84" y="308"/>
                      </a:lnTo>
                      <a:lnTo>
                        <a:pt x="62" y="248"/>
                      </a:lnTo>
                      <a:lnTo>
                        <a:pt x="0" y="248"/>
                      </a:lnTo>
                      <a:lnTo>
                        <a:pt x="14" y="180"/>
                      </a:lnTo>
                      <a:lnTo>
                        <a:pt x="80" y="152"/>
                      </a:lnTo>
                      <a:lnTo>
                        <a:pt x="118" y="134"/>
                      </a:lnTo>
                      <a:lnTo>
                        <a:pt x="184" y="120"/>
                      </a:lnTo>
                      <a:lnTo>
                        <a:pt x="246" y="86"/>
                      </a:lnTo>
                      <a:lnTo>
                        <a:pt x="256" y="40"/>
                      </a:lnTo>
                      <a:lnTo>
                        <a:pt x="324" y="62"/>
                      </a:lnTo>
                      <a:lnTo>
                        <a:pt x="362" y="46"/>
                      </a:lnTo>
                      <a:lnTo>
                        <a:pt x="380" y="0"/>
                      </a:lnTo>
                      <a:lnTo>
                        <a:pt x="424" y="30"/>
                      </a:lnTo>
                      <a:lnTo>
                        <a:pt x="412" y="76"/>
                      </a:lnTo>
                      <a:lnTo>
                        <a:pt x="426" y="108"/>
                      </a:lnTo>
                      <a:lnTo>
                        <a:pt x="458" y="122"/>
                      </a:lnTo>
                      <a:lnTo>
                        <a:pt x="438" y="160"/>
                      </a:lnTo>
                      <a:lnTo>
                        <a:pt x="448" y="202"/>
                      </a:lnTo>
                      <a:lnTo>
                        <a:pt x="472" y="216"/>
                      </a:lnTo>
                      <a:lnTo>
                        <a:pt x="472" y="258"/>
                      </a:lnTo>
                      <a:lnTo>
                        <a:pt x="488" y="322"/>
                      </a:lnTo>
                      <a:lnTo>
                        <a:pt x="512" y="370"/>
                      </a:lnTo>
                      <a:lnTo>
                        <a:pt x="524" y="426"/>
                      </a:lnTo>
                      <a:lnTo>
                        <a:pt x="570" y="450"/>
                      </a:lnTo>
                      <a:lnTo>
                        <a:pt x="582" y="48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256"/>
                <p:cNvSpPr>
                  <a:spLocks/>
                </p:cNvSpPr>
                <p:nvPr/>
              </p:nvSpPr>
              <p:spPr bwMode="auto">
                <a:xfrm>
                  <a:off x="6480175" y="1492250"/>
                  <a:ext cx="952500" cy="835025"/>
                </a:xfrm>
                <a:custGeom>
                  <a:avLst/>
                  <a:gdLst>
                    <a:gd name="T0" fmla="*/ 254 w 600"/>
                    <a:gd name="T1" fmla="*/ 38 h 526"/>
                    <a:gd name="T2" fmla="*/ 308 w 600"/>
                    <a:gd name="T3" fmla="*/ 100 h 526"/>
                    <a:gd name="T4" fmla="*/ 320 w 600"/>
                    <a:gd name="T5" fmla="*/ 146 h 526"/>
                    <a:gd name="T6" fmla="*/ 292 w 600"/>
                    <a:gd name="T7" fmla="*/ 186 h 526"/>
                    <a:gd name="T8" fmla="*/ 300 w 600"/>
                    <a:gd name="T9" fmla="*/ 238 h 526"/>
                    <a:gd name="T10" fmla="*/ 248 w 600"/>
                    <a:gd name="T11" fmla="*/ 268 h 526"/>
                    <a:gd name="T12" fmla="*/ 200 w 600"/>
                    <a:gd name="T13" fmla="*/ 282 h 526"/>
                    <a:gd name="T14" fmla="*/ 174 w 600"/>
                    <a:gd name="T15" fmla="*/ 266 h 526"/>
                    <a:gd name="T16" fmla="*/ 142 w 600"/>
                    <a:gd name="T17" fmla="*/ 290 h 526"/>
                    <a:gd name="T18" fmla="*/ 134 w 600"/>
                    <a:gd name="T19" fmla="*/ 342 h 526"/>
                    <a:gd name="T20" fmla="*/ 156 w 600"/>
                    <a:gd name="T21" fmla="*/ 386 h 526"/>
                    <a:gd name="T22" fmla="*/ 112 w 600"/>
                    <a:gd name="T23" fmla="*/ 380 h 526"/>
                    <a:gd name="T24" fmla="*/ 84 w 600"/>
                    <a:gd name="T25" fmla="*/ 420 h 526"/>
                    <a:gd name="T26" fmla="*/ 40 w 600"/>
                    <a:gd name="T27" fmla="*/ 442 h 526"/>
                    <a:gd name="T28" fmla="*/ 0 w 600"/>
                    <a:gd name="T29" fmla="*/ 450 h 526"/>
                    <a:gd name="T30" fmla="*/ 86 w 600"/>
                    <a:gd name="T31" fmla="*/ 482 h 526"/>
                    <a:gd name="T32" fmla="*/ 110 w 600"/>
                    <a:gd name="T33" fmla="*/ 524 h 526"/>
                    <a:gd name="T34" fmla="*/ 158 w 600"/>
                    <a:gd name="T35" fmla="*/ 522 h 526"/>
                    <a:gd name="T36" fmla="*/ 228 w 600"/>
                    <a:gd name="T37" fmla="*/ 502 h 526"/>
                    <a:gd name="T38" fmla="*/ 256 w 600"/>
                    <a:gd name="T39" fmla="*/ 526 h 526"/>
                    <a:gd name="T40" fmla="*/ 312 w 600"/>
                    <a:gd name="T41" fmla="*/ 524 h 526"/>
                    <a:gd name="T42" fmla="*/ 320 w 600"/>
                    <a:gd name="T43" fmla="*/ 478 h 526"/>
                    <a:gd name="T44" fmla="*/ 352 w 600"/>
                    <a:gd name="T45" fmla="*/ 474 h 526"/>
                    <a:gd name="T46" fmla="*/ 408 w 600"/>
                    <a:gd name="T47" fmla="*/ 434 h 526"/>
                    <a:gd name="T48" fmla="*/ 448 w 600"/>
                    <a:gd name="T49" fmla="*/ 444 h 526"/>
                    <a:gd name="T50" fmla="*/ 450 w 600"/>
                    <a:gd name="T51" fmla="*/ 418 h 526"/>
                    <a:gd name="T52" fmla="*/ 394 w 600"/>
                    <a:gd name="T53" fmla="*/ 352 h 526"/>
                    <a:gd name="T54" fmla="*/ 386 w 600"/>
                    <a:gd name="T55" fmla="*/ 310 h 526"/>
                    <a:gd name="T56" fmla="*/ 486 w 600"/>
                    <a:gd name="T57" fmla="*/ 230 h 526"/>
                    <a:gd name="T58" fmla="*/ 554 w 600"/>
                    <a:gd name="T59" fmla="*/ 204 h 526"/>
                    <a:gd name="T60" fmla="*/ 564 w 600"/>
                    <a:gd name="T61" fmla="*/ 142 h 526"/>
                    <a:gd name="T62" fmla="*/ 600 w 600"/>
                    <a:gd name="T63" fmla="*/ 110 h 526"/>
                    <a:gd name="T64" fmla="*/ 490 w 600"/>
                    <a:gd name="T65" fmla="*/ 0 h 526"/>
                    <a:gd name="T66" fmla="*/ 400 w 600"/>
                    <a:gd name="T67" fmla="*/ 0 h 526"/>
                    <a:gd name="T68" fmla="*/ 390 w 600"/>
                    <a:gd name="T69" fmla="*/ 48 h 526"/>
                    <a:gd name="T70" fmla="*/ 356 w 600"/>
                    <a:gd name="T71" fmla="*/ 46 h 526"/>
                    <a:gd name="T72" fmla="*/ 292 w 600"/>
                    <a:gd name="T73" fmla="*/ 0 h 526"/>
                    <a:gd name="T74" fmla="*/ 254 w 600"/>
                    <a:gd name="T75" fmla="*/ 3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00" h="526">
                      <a:moveTo>
                        <a:pt x="254" y="38"/>
                      </a:moveTo>
                      <a:lnTo>
                        <a:pt x="308" y="100"/>
                      </a:lnTo>
                      <a:lnTo>
                        <a:pt x="320" y="146"/>
                      </a:lnTo>
                      <a:lnTo>
                        <a:pt x="292" y="186"/>
                      </a:lnTo>
                      <a:lnTo>
                        <a:pt x="300" y="238"/>
                      </a:lnTo>
                      <a:lnTo>
                        <a:pt x="248" y="268"/>
                      </a:lnTo>
                      <a:lnTo>
                        <a:pt x="200" y="282"/>
                      </a:lnTo>
                      <a:lnTo>
                        <a:pt x="174" y="266"/>
                      </a:lnTo>
                      <a:lnTo>
                        <a:pt x="142" y="290"/>
                      </a:lnTo>
                      <a:lnTo>
                        <a:pt x="134" y="342"/>
                      </a:lnTo>
                      <a:lnTo>
                        <a:pt x="156" y="386"/>
                      </a:lnTo>
                      <a:lnTo>
                        <a:pt x="112" y="380"/>
                      </a:lnTo>
                      <a:lnTo>
                        <a:pt x="84" y="420"/>
                      </a:lnTo>
                      <a:lnTo>
                        <a:pt x="40" y="442"/>
                      </a:lnTo>
                      <a:lnTo>
                        <a:pt x="0" y="450"/>
                      </a:lnTo>
                      <a:lnTo>
                        <a:pt x="86" y="482"/>
                      </a:lnTo>
                      <a:lnTo>
                        <a:pt x="110" y="524"/>
                      </a:lnTo>
                      <a:lnTo>
                        <a:pt x="158" y="522"/>
                      </a:lnTo>
                      <a:lnTo>
                        <a:pt x="228" y="502"/>
                      </a:lnTo>
                      <a:lnTo>
                        <a:pt x="256" y="526"/>
                      </a:lnTo>
                      <a:lnTo>
                        <a:pt x="312" y="524"/>
                      </a:lnTo>
                      <a:lnTo>
                        <a:pt x="320" y="478"/>
                      </a:lnTo>
                      <a:lnTo>
                        <a:pt x="352" y="474"/>
                      </a:lnTo>
                      <a:lnTo>
                        <a:pt x="408" y="434"/>
                      </a:lnTo>
                      <a:lnTo>
                        <a:pt x="448" y="444"/>
                      </a:lnTo>
                      <a:lnTo>
                        <a:pt x="450" y="418"/>
                      </a:lnTo>
                      <a:lnTo>
                        <a:pt x="394" y="352"/>
                      </a:lnTo>
                      <a:lnTo>
                        <a:pt x="386" y="310"/>
                      </a:lnTo>
                      <a:lnTo>
                        <a:pt x="486" y="230"/>
                      </a:lnTo>
                      <a:lnTo>
                        <a:pt x="554" y="204"/>
                      </a:lnTo>
                      <a:lnTo>
                        <a:pt x="564" y="142"/>
                      </a:lnTo>
                      <a:lnTo>
                        <a:pt x="600" y="110"/>
                      </a:lnTo>
                      <a:lnTo>
                        <a:pt x="490" y="0"/>
                      </a:lnTo>
                      <a:lnTo>
                        <a:pt x="400" y="0"/>
                      </a:lnTo>
                      <a:lnTo>
                        <a:pt x="390" y="48"/>
                      </a:lnTo>
                      <a:lnTo>
                        <a:pt x="356" y="46"/>
                      </a:lnTo>
                      <a:lnTo>
                        <a:pt x="292" y="0"/>
                      </a:lnTo>
                      <a:lnTo>
                        <a:pt x="254" y="3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257"/>
                <p:cNvSpPr>
                  <a:spLocks/>
                </p:cNvSpPr>
                <p:nvPr/>
              </p:nvSpPr>
              <p:spPr bwMode="auto">
                <a:xfrm>
                  <a:off x="3013075" y="1362075"/>
                  <a:ext cx="625475" cy="704850"/>
                </a:xfrm>
                <a:custGeom>
                  <a:avLst/>
                  <a:gdLst>
                    <a:gd name="T0" fmla="*/ 0 w 394"/>
                    <a:gd name="T1" fmla="*/ 130 h 444"/>
                    <a:gd name="T2" fmla="*/ 22 w 394"/>
                    <a:gd name="T3" fmla="*/ 150 h 444"/>
                    <a:gd name="T4" fmla="*/ 44 w 394"/>
                    <a:gd name="T5" fmla="*/ 198 h 444"/>
                    <a:gd name="T6" fmla="*/ 86 w 394"/>
                    <a:gd name="T7" fmla="*/ 202 h 444"/>
                    <a:gd name="T8" fmla="*/ 102 w 394"/>
                    <a:gd name="T9" fmla="*/ 236 h 444"/>
                    <a:gd name="T10" fmla="*/ 144 w 394"/>
                    <a:gd name="T11" fmla="*/ 268 h 444"/>
                    <a:gd name="T12" fmla="*/ 148 w 394"/>
                    <a:gd name="T13" fmla="*/ 304 h 444"/>
                    <a:gd name="T14" fmla="*/ 188 w 394"/>
                    <a:gd name="T15" fmla="*/ 338 h 444"/>
                    <a:gd name="T16" fmla="*/ 178 w 394"/>
                    <a:gd name="T17" fmla="*/ 372 h 444"/>
                    <a:gd name="T18" fmla="*/ 192 w 394"/>
                    <a:gd name="T19" fmla="*/ 416 h 444"/>
                    <a:gd name="T20" fmla="*/ 224 w 394"/>
                    <a:gd name="T21" fmla="*/ 444 h 444"/>
                    <a:gd name="T22" fmla="*/ 250 w 394"/>
                    <a:gd name="T23" fmla="*/ 418 h 444"/>
                    <a:gd name="T24" fmla="*/ 292 w 394"/>
                    <a:gd name="T25" fmla="*/ 424 h 444"/>
                    <a:gd name="T26" fmla="*/ 324 w 394"/>
                    <a:gd name="T27" fmla="*/ 438 h 444"/>
                    <a:gd name="T28" fmla="*/ 390 w 394"/>
                    <a:gd name="T29" fmla="*/ 424 h 444"/>
                    <a:gd name="T30" fmla="*/ 374 w 394"/>
                    <a:gd name="T31" fmla="*/ 392 h 444"/>
                    <a:gd name="T32" fmla="*/ 394 w 394"/>
                    <a:gd name="T33" fmla="*/ 352 h 444"/>
                    <a:gd name="T34" fmla="*/ 358 w 394"/>
                    <a:gd name="T35" fmla="*/ 314 h 444"/>
                    <a:gd name="T36" fmla="*/ 358 w 394"/>
                    <a:gd name="T37" fmla="*/ 274 h 444"/>
                    <a:gd name="T38" fmla="*/ 312 w 394"/>
                    <a:gd name="T39" fmla="*/ 252 h 444"/>
                    <a:gd name="T40" fmla="*/ 314 w 394"/>
                    <a:gd name="T41" fmla="*/ 206 h 444"/>
                    <a:gd name="T42" fmla="*/ 282 w 394"/>
                    <a:gd name="T43" fmla="*/ 166 h 444"/>
                    <a:gd name="T44" fmla="*/ 274 w 394"/>
                    <a:gd name="T45" fmla="*/ 118 h 444"/>
                    <a:gd name="T46" fmla="*/ 236 w 394"/>
                    <a:gd name="T47" fmla="*/ 92 h 444"/>
                    <a:gd name="T48" fmla="*/ 258 w 394"/>
                    <a:gd name="T49" fmla="*/ 40 h 444"/>
                    <a:gd name="T50" fmla="*/ 228 w 394"/>
                    <a:gd name="T51" fmla="*/ 20 h 444"/>
                    <a:gd name="T52" fmla="*/ 192 w 394"/>
                    <a:gd name="T53" fmla="*/ 0 h 444"/>
                    <a:gd name="T54" fmla="*/ 160 w 394"/>
                    <a:gd name="T55" fmla="*/ 32 h 444"/>
                    <a:gd name="T56" fmla="*/ 156 w 394"/>
                    <a:gd name="T57" fmla="*/ 112 h 444"/>
                    <a:gd name="T58" fmla="*/ 90 w 394"/>
                    <a:gd name="T59" fmla="*/ 160 h 444"/>
                    <a:gd name="T60" fmla="*/ 54 w 394"/>
                    <a:gd name="T61" fmla="*/ 138 h 444"/>
                    <a:gd name="T62" fmla="*/ 42 w 394"/>
                    <a:gd name="T63" fmla="*/ 98 h 444"/>
                    <a:gd name="T64" fmla="*/ 10 w 394"/>
                    <a:gd name="T65" fmla="*/ 98 h 444"/>
                    <a:gd name="T66" fmla="*/ 0 w 394"/>
                    <a:gd name="T67" fmla="*/ 130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94" h="444">
                      <a:moveTo>
                        <a:pt x="0" y="130"/>
                      </a:moveTo>
                      <a:lnTo>
                        <a:pt x="22" y="150"/>
                      </a:lnTo>
                      <a:lnTo>
                        <a:pt x="44" y="198"/>
                      </a:lnTo>
                      <a:lnTo>
                        <a:pt x="86" y="202"/>
                      </a:lnTo>
                      <a:lnTo>
                        <a:pt x="102" y="236"/>
                      </a:lnTo>
                      <a:lnTo>
                        <a:pt x="144" y="268"/>
                      </a:lnTo>
                      <a:lnTo>
                        <a:pt x="148" y="304"/>
                      </a:lnTo>
                      <a:lnTo>
                        <a:pt x="188" y="338"/>
                      </a:lnTo>
                      <a:lnTo>
                        <a:pt x="178" y="372"/>
                      </a:lnTo>
                      <a:lnTo>
                        <a:pt x="192" y="416"/>
                      </a:lnTo>
                      <a:lnTo>
                        <a:pt x="224" y="444"/>
                      </a:lnTo>
                      <a:lnTo>
                        <a:pt x="250" y="418"/>
                      </a:lnTo>
                      <a:lnTo>
                        <a:pt x="292" y="424"/>
                      </a:lnTo>
                      <a:lnTo>
                        <a:pt x="324" y="438"/>
                      </a:lnTo>
                      <a:lnTo>
                        <a:pt x="390" y="424"/>
                      </a:lnTo>
                      <a:lnTo>
                        <a:pt x="374" y="392"/>
                      </a:lnTo>
                      <a:lnTo>
                        <a:pt x="394" y="352"/>
                      </a:lnTo>
                      <a:lnTo>
                        <a:pt x="358" y="314"/>
                      </a:lnTo>
                      <a:lnTo>
                        <a:pt x="358" y="274"/>
                      </a:lnTo>
                      <a:lnTo>
                        <a:pt x="312" y="252"/>
                      </a:lnTo>
                      <a:lnTo>
                        <a:pt x="314" y="206"/>
                      </a:lnTo>
                      <a:lnTo>
                        <a:pt x="282" y="166"/>
                      </a:lnTo>
                      <a:lnTo>
                        <a:pt x="274" y="118"/>
                      </a:lnTo>
                      <a:lnTo>
                        <a:pt x="236" y="92"/>
                      </a:lnTo>
                      <a:lnTo>
                        <a:pt x="258" y="40"/>
                      </a:lnTo>
                      <a:lnTo>
                        <a:pt x="228" y="20"/>
                      </a:lnTo>
                      <a:lnTo>
                        <a:pt x="192" y="0"/>
                      </a:lnTo>
                      <a:lnTo>
                        <a:pt x="160" y="32"/>
                      </a:lnTo>
                      <a:lnTo>
                        <a:pt x="156" y="112"/>
                      </a:lnTo>
                      <a:lnTo>
                        <a:pt x="90" y="160"/>
                      </a:lnTo>
                      <a:lnTo>
                        <a:pt x="54" y="138"/>
                      </a:lnTo>
                      <a:lnTo>
                        <a:pt x="42" y="98"/>
                      </a:lnTo>
                      <a:lnTo>
                        <a:pt x="10" y="98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258"/>
                <p:cNvSpPr>
                  <a:spLocks/>
                </p:cNvSpPr>
                <p:nvPr/>
              </p:nvSpPr>
              <p:spPr bwMode="auto">
                <a:xfrm>
                  <a:off x="4841875" y="1603375"/>
                  <a:ext cx="746125" cy="984250"/>
                </a:xfrm>
                <a:custGeom>
                  <a:avLst/>
                  <a:gdLst>
                    <a:gd name="T0" fmla="*/ 120 w 470"/>
                    <a:gd name="T1" fmla="*/ 602 h 620"/>
                    <a:gd name="T2" fmla="*/ 134 w 470"/>
                    <a:gd name="T3" fmla="*/ 580 h 620"/>
                    <a:gd name="T4" fmla="*/ 128 w 470"/>
                    <a:gd name="T5" fmla="*/ 542 h 620"/>
                    <a:gd name="T6" fmla="*/ 160 w 470"/>
                    <a:gd name="T7" fmla="*/ 534 h 620"/>
                    <a:gd name="T8" fmla="*/ 192 w 470"/>
                    <a:gd name="T9" fmla="*/ 498 h 620"/>
                    <a:gd name="T10" fmla="*/ 210 w 470"/>
                    <a:gd name="T11" fmla="*/ 524 h 620"/>
                    <a:gd name="T12" fmla="*/ 254 w 470"/>
                    <a:gd name="T13" fmla="*/ 532 h 620"/>
                    <a:gd name="T14" fmla="*/ 312 w 470"/>
                    <a:gd name="T15" fmla="*/ 528 h 620"/>
                    <a:gd name="T16" fmla="*/ 304 w 470"/>
                    <a:gd name="T17" fmla="*/ 506 h 620"/>
                    <a:gd name="T18" fmla="*/ 324 w 470"/>
                    <a:gd name="T19" fmla="*/ 486 h 620"/>
                    <a:gd name="T20" fmla="*/ 334 w 470"/>
                    <a:gd name="T21" fmla="*/ 454 h 620"/>
                    <a:gd name="T22" fmla="*/ 364 w 470"/>
                    <a:gd name="T23" fmla="*/ 446 h 620"/>
                    <a:gd name="T24" fmla="*/ 384 w 470"/>
                    <a:gd name="T25" fmla="*/ 424 h 620"/>
                    <a:gd name="T26" fmla="*/ 396 w 470"/>
                    <a:gd name="T27" fmla="*/ 396 h 620"/>
                    <a:gd name="T28" fmla="*/ 442 w 470"/>
                    <a:gd name="T29" fmla="*/ 380 h 620"/>
                    <a:gd name="T30" fmla="*/ 432 w 470"/>
                    <a:gd name="T31" fmla="*/ 342 h 620"/>
                    <a:gd name="T32" fmla="*/ 470 w 470"/>
                    <a:gd name="T33" fmla="*/ 304 h 620"/>
                    <a:gd name="T34" fmla="*/ 446 w 470"/>
                    <a:gd name="T35" fmla="*/ 240 h 620"/>
                    <a:gd name="T36" fmla="*/ 460 w 470"/>
                    <a:gd name="T37" fmla="*/ 202 h 620"/>
                    <a:gd name="T38" fmla="*/ 438 w 470"/>
                    <a:gd name="T39" fmla="*/ 166 h 620"/>
                    <a:gd name="T40" fmla="*/ 456 w 470"/>
                    <a:gd name="T41" fmla="*/ 136 h 620"/>
                    <a:gd name="T42" fmla="*/ 416 w 470"/>
                    <a:gd name="T43" fmla="*/ 118 h 620"/>
                    <a:gd name="T44" fmla="*/ 416 w 470"/>
                    <a:gd name="T45" fmla="*/ 88 h 620"/>
                    <a:gd name="T46" fmla="*/ 360 w 470"/>
                    <a:gd name="T47" fmla="*/ 58 h 620"/>
                    <a:gd name="T48" fmla="*/ 334 w 470"/>
                    <a:gd name="T49" fmla="*/ 32 h 620"/>
                    <a:gd name="T50" fmla="*/ 288 w 470"/>
                    <a:gd name="T51" fmla="*/ 32 h 620"/>
                    <a:gd name="T52" fmla="*/ 254 w 470"/>
                    <a:gd name="T53" fmla="*/ 0 h 620"/>
                    <a:gd name="T54" fmla="*/ 222 w 470"/>
                    <a:gd name="T55" fmla="*/ 56 h 620"/>
                    <a:gd name="T56" fmla="*/ 170 w 470"/>
                    <a:gd name="T57" fmla="*/ 116 h 620"/>
                    <a:gd name="T58" fmla="*/ 150 w 470"/>
                    <a:gd name="T59" fmla="*/ 96 h 620"/>
                    <a:gd name="T60" fmla="*/ 106 w 470"/>
                    <a:gd name="T61" fmla="*/ 104 h 620"/>
                    <a:gd name="T62" fmla="*/ 106 w 470"/>
                    <a:gd name="T63" fmla="*/ 142 h 620"/>
                    <a:gd name="T64" fmla="*/ 42 w 470"/>
                    <a:gd name="T65" fmla="*/ 194 h 620"/>
                    <a:gd name="T66" fmla="*/ 66 w 470"/>
                    <a:gd name="T67" fmla="*/ 218 h 620"/>
                    <a:gd name="T68" fmla="*/ 36 w 470"/>
                    <a:gd name="T69" fmla="*/ 260 h 620"/>
                    <a:gd name="T70" fmla="*/ 74 w 470"/>
                    <a:gd name="T71" fmla="*/ 308 h 620"/>
                    <a:gd name="T72" fmla="*/ 56 w 470"/>
                    <a:gd name="T73" fmla="*/ 332 h 620"/>
                    <a:gd name="T74" fmla="*/ 88 w 470"/>
                    <a:gd name="T75" fmla="*/ 366 h 620"/>
                    <a:gd name="T76" fmla="*/ 70 w 470"/>
                    <a:gd name="T77" fmla="*/ 402 h 620"/>
                    <a:gd name="T78" fmla="*/ 16 w 470"/>
                    <a:gd name="T79" fmla="*/ 404 h 620"/>
                    <a:gd name="T80" fmla="*/ 0 w 470"/>
                    <a:gd name="T81" fmla="*/ 456 h 620"/>
                    <a:gd name="T82" fmla="*/ 34 w 470"/>
                    <a:gd name="T83" fmla="*/ 492 h 620"/>
                    <a:gd name="T84" fmla="*/ 16 w 470"/>
                    <a:gd name="T85" fmla="*/ 508 h 620"/>
                    <a:gd name="T86" fmla="*/ 40 w 470"/>
                    <a:gd name="T87" fmla="*/ 534 h 620"/>
                    <a:gd name="T88" fmla="*/ 36 w 470"/>
                    <a:gd name="T89" fmla="*/ 578 h 620"/>
                    <a:gd name="T90" fmla="*/ 74 w 470"/>
                    <a:gd name="T91" fmla="*/ 620 h 620"/>
                    <a:gd name="T92" fmla="*/ 92 w 470"/>
                    <a:gd name="T93" fmla="*/ 620 h 620"/>
                    <a:gd name="T94" fmla="*/ 120 w 470"/>
                    <a:gd name="T95" fmla="*/ 602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70" h="620">
                      <a:moveTo>
                        <a:pt x="120" y="602"/>
                      </a:moveTo>
                      <a:lnTo>
                        <a:pt x="134" y="580"/>
                      </a:lnTo>
                      <a:lnTo>
                        <a:pt x="128" y="542"/>
                      </a:lnTo>
                      <a:lnTo>
                        <a:pt x="160" y="534"/>
                      </a:lnTo>
                      <a:lnTo>
                        <a:pt x="192" y="498"/>
                      </a:lnTo>
                      <a:lnTo>
                        <a:pt x="210" y="524"/>
                      </a:lnTo>
                      <a:lnTo>
                        <a:pt x="254" y="532"/>
                      </a:lnTo>
                      <a:lnTo>
                        <a:pt x="312" y="528"/>
                      </a:lnTo>
                      <a:lnTo>
                        <a:pt x="304" y="506"/>
                      </a:lnTo>
                      <a:lnTo>
                        <a:pt x="324" y="486"/>
                      </a:lnTo>
                      <a:lnTo>
                        <a:pt x="334" y="454"/>
                      </a:lnTo>
                      <a:lnTo>
                        <a:pt x="364" y="446"/>
                      </a:lnTo>
                      <a:lnTo>
                        <a:pt x="384" y="424"/>
                      </a:lnTo>
                      <a:lnTo>
                        <a:pt x="396" y="396"/>
                      </a:lnTo>
                      <a:lnTo>
                        <a:pt x="442" y="380"/>
                      </a:lnTo>
                      <a:lnTo>
                        <a:pt x="432" y="342"/>
                      </a:lnTo>
                      <a:lnTo>
                        <a:pt x="470" y="304"/>
                      </a:lnTo>
                      <a:lnTo>
                        <a:pt x="446" y="240"/>
                      </a:lnTo>
                      <a:lnTo>
                        <a:pt x="460" y="202"/>
                      </a:lnTo>
                      <a:lnTo>
                        <a:pt x="438" y="166"/>
                      </a:lnTo>
                      <a:lnTo>
                        <a:pt x="456" y="136"/>
                      </a:lnTo>
                      <a:lnTo>
                        <a:pt x="416" y="118"/>
                      </a:lnTo>
                      <a:lnTo>
                        <a:pt x="416" y="88"/>
                      </a:lnTo>
                      <a:lnTo>
                        <a:pt x="360" y="58"/>
                      </a:lnTo>
                      <a:lnTo>
                        <a:pt x="334" y="32"/>
                      </a:lnTo>
                      <a:lnTo>
                        <a:pt x="288" y="32"/>
                      </a:lnTo>
                      <a:lnTo>
                        <a:pt x="254" y="0"/>
                      </a:lnTo>
                      <a:lnTo>
                        <a:pt x="222" y="56"/>
                      </a:lnTo>
                      <a:lnTo>
                        <a:pt x="170" y="116"/>
                      </a:lnTo>
                      <a:lnTo>
                        <a:pt x="150" y="96"/>
                      </a:lnTo>
                      <a:lnTo>
                        <a:pt x="106" y="104"/>
                      </a:lnTo>
                      <a:lnTo>
                        <a:pt x="106" y="142"/>
                      </a:lnTo>
                      <a:lnTo>
                        <a:pt x="42" y="194"/>
                      </a:lnTo>
                      <a:lnTo>
                        <a:pt x="66" y="218"/>
                      </a:lnTo>
                      <a:lnTo>
                        <a:pt x="36" y="260"/>
                      </a:lnTo>
                      <a:lnTo>
                        <a:pt x="74" y="308"/>
                      </a:lnTo>
                      <a:lnTo>
                        <a:pt x="56" y="332"/>
                      </a:lnTo>
                      <a:lnTo>
                        <a:pt x="88" y="366"/>
                      </a:lnTo>
                      <a:lnTo>
                        <a:pt x="70" y="402"/>
                      </a:lnTo>
                      <a:lnTo>
                        <a:pt x="16" y="404"/>
                      </a:lnTo>
                      <a:lnTo>
                        <a:pt x="0" y="456"/>
                      </a:lnTo>
                      <a:lnTo>
                        <a:pt x="34" y="492"/>
                      </a:lnTo>
                      <a:lnTo>
                        <a:pt x="16" y="508"/>
                      </a:lnTo>
                      <a:lnTo>
                        <a:pt x="40" y="534"/>
                      </a:lnTo>
                      <a:lnTo>
                        <a:pt x="36" y="578"/>
                      </a:lnTo>
                      <a:lnTo>
                        <a:pt x="74" y="620"/>
                      </a:lnTo>
                      <a:lnTo>
                        <a:pt x="92" y="620"/>
                      </a:lnTo>
                      <a:lnTo>
                        <a:pt x="120" y="60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259"/>
                <p:cNvSpPr>
                  <a:spLocks/>
                </p:cNvSpPr>
                <p:nvPr/>
              </p:nvSpPr>
              <p:spPr bwMode="auto">
                <a:xfrm>
                  <a:off x="4283075" y="1854200"/>
                  <a:ext cx="698500" cy="708025"/>
                </a:xfrm>
                <a:custGeom>
                  <a:avLst/>
                  <a:gdLst>
                    <a:gd name="T0" fmla="*/ 0 w 440"/>
                    <a:gd name="T1" fmla="*/ 246 h 446"/>
                    <a:gd name="T2" fmla="*/ 34 w 440"/>
                    <a:gd name="T3" fmla="*/ 212 h 446"/>
                    <a:gd name="T4" fmla="*/ 100 w 440"/>
                    <a:gd name="T5" fmla="*/ 218 h 446"/>
                    <a:gd name="T6" fmla="*/ 128 w 440"/>
                    <a:gd name="T7" fmla="*/ 190 h 446"/>
                    <a:gd name="T8" fmla="*/ 114 w 440"/>
                    <a:gd name="T9" fmla="*/ 122 h 446"/>
                    <a:gd name="T10" fmla="*/ 154 w 440"/>
                    <a:gd name="T11" fmla="*/ 122 h 446"/>
                    <a:gd name="T12" fmla="*/ 166 w 440"/>
                    <a:gd name="T13" fmla="*/ 86 h 446"/>
                    <a:gd name="T14" fmla="*/ 204 w 440"/>
                    <a:gd name="T15" fmla="*/ 86 h 446"/>
                    <a:gd name="T16" fmla="*/ 196 w 440"/>
                    <a:gd name="T17" fmla="*/ 28 h 446"/>
                    <a:gd name="T18" fmla="*/ 214 w 440"/>
                    <a:gd name="T19" fmla="*/ 4 h 446"/>
                    <a:gd name="T20" fmla="*/ 302 w 440"/>
                    <a:gd name="T21" fmla="*/ 0 h 446"/>
                    <a:gd name="T22" fmla="*/ 320 w 440"/>
                    <a:gd name="T23" fmla="*/ 54 h 446"/>
                    <a:gd name="T24" fmla="*/ 394 w 440"/>
                    <a:gd name="T25" fmla="*/ 36 h 446"/>
                    <a:gd name="T26" fmla="*/ 418 w 440"/>
                    <a:gd name="T27" fmla="*/ 60 h 446"/>
                    <a:gd name="T28" fmla="*/ 388 w 440"/>
                    <a:gd name="T29" fmla="*/ 102 h 446"/>
                    <a:gd name="T30" fmla="*/ 426 w 440"/>
                    <a:gd name="T31" fmla="*/ 150 h 446"/>
                    <a:gd name="T32" fmla="*/ 408 w 440"/>
                    <a:gd name="T33" fmla="*/ 174 h 446"/>
                    <a:gd name="T34" fmla="*/ 440 w 440"/>
                    <a:gd name="T35" fmla="*/ 208 h 446"/>
                    <a:gd name="T36" fmla="*/ 422 w 440"/>
                    <a:gd name="T37" fmla="*/ 244 h 446"/>
                    <a:gd name="T38" fmla="*/ 368 w 440"/>
                    <a:gd name="T39" fmla="*/ 246 h 446"/>
                    <a:gd name="T40" fmla="*/ 352 w 440"/>
                    <a:gd name="T41" fmla="*/ 298 h 446"/>
                    <a:gd name="T42" fmla="*/ 386 w 440"/>
                    <a:gd name="T43" fmla="*/ 334 h 446"/>
                    <a:gd name="T44" fmla="*/ 368 w 440"/>
                    <a:gd name="T45" fmla="*/ 350 h 446"/>
                    <a:gd name="T46" fmla="*/ 392 w 440"/>
                    <a:gd name="T47" fmla="*/ 376 h 446"/>
                    <a:gd name="T48" fmla="*/ 388 w 440"/>
                    <a:gd name="T49" fmla="*/ 420 h 446"/>
                    <a:gd name="T50" fmla="*/ 360 w 440"/>
                    <a:gd name="T51" fmla="*/ 446 h 446"/>
                    <a:gd name="T52" fmla="*/ 324 w 440"/>
                    <a:gd name="T53" fmla="*/ 426 h 446"/>
                    <a:gd name="T54" fmla="*/ 306 w 440"/>
                    <a:gd name="T55" fmla="*/ 426 h 446"/>
                    <a:gd name="T56" fmla="*/ 268 w 440"/>
                    <a:gd name="T57" fmla="*/ 412 h 446"/>
                    <a:gd name="T58" fmla="*/ 262 w 440"/>
                    <a:gd name="T59" fmla="*/ 378 h 446"/>
                    <a:gd name="T60" fmla="*/ 220 w 440"/>
                    <a:gd name="T61" fmla="*/ 370 h 446"/>
                    <a:gd name="T62" fmla="*/ 166 w 440"/>
                    <a:gd name="T63" fmla="*/ 376 h 446"/>
                    <a:gd name="T64" fmla="*/ 144 w 440"/>
                    <a:gd name="T65" fmla="*/ 350 h 446"/>
                    <a:gd name="T66" fmla="*/ 118 w 440"/>
                    <a:gd name="T67" fmla="*/ 364 h 446"/>
                    <a:gd name="T68" fmla="*/ 118 w 440"/>
                    <a:gd name="T69" fmla="*/ 414 h 446"/>
                    <a:gd name="T70" fmla="*/ 80 w 440"/>
                    <a:gd name="T71" fmla="*/ 390 h 446"/>
                    <a:gd name="T72" fmla="*/ 36 w 440"/>
                    <a:gd name="T73" fmla="*/ 426 h 446"/>
                    <a:gd name="T74" fmla="*/ 4 w 440"/>
                    <a:gd name="T75" fmla="*/ 398 h 446"/>
                    <a:gd name="T76" fmla="*/ 10 w 440"/>
                    <a:gd name="T77" fmla="*/ 354 h 446"/>
                    <a:gd name="T78" fmla="*/ 56 w 440"/>
                    <a:gd name="T79" fmla="*/ 308 h 446"/>
                    <a:gd name="T80" fmla="*/ 38 w 440"/>
                    <a:gd name="T81" fmla="*/ 258 h 446"/>
                    <a:gd name="T82" fmla="*/ 8 w 440"/>
                    <a:gd name="T83" fmla="*/ 268 h 446"/>
                    <a:gd name="T84" fmla="*/ 0 w 440"/>
                    <a:gd name="T85" fmla="*/ 246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40" h="446">
                      <a:moveTo>
                        <a:pt x="0" y="246"/>
                      </a:moveTo>
                      <a:lnTo>
                        <a:pt x="34" y="212"/>
                      </a:lnTo>
                      <a:lnTo>
                        <a:pt x="100" y="218"/>
                      </a:lnTo>
                      <a:lnTo>
                        <a:pt x="128" y="190"/>
                      </a:lnTo>
                      <a:lnTo>
                        <a:pt x="114" y="122"/>
                      </a:lnTo>
                      <a:lnTo>
                        <a:pt x="154" y="122"/>
                      </a:lnTo>
                      <a:lnTo>
                        <a:pt x="166" y="86"/>
                      </a:lnTo>
                      <a:lnTo>
                        <a:pt x="204" y="86"/>
                      </a:lnTo>
                      <a:lnTo>
                        <a:pt x="196" y="28"/>
                      </a:lnTo>
                      <a:lnTo>
                        <a:pt x="214" y="4"/>
                      </a:lnTo>
                      <a:lnTo>
                        <a:pt x="302" y="0"/>
                      </a:lnTo>
                      <a:lnTo>
                        <a:pt x="320" y="54"/>
                      </a:lnTo>
                      <a:lnTo>
                        <a:pt x="394" y="36"/>
                      </a:lnTo>
                      <a:lnTo>
                        <a:pt x="418" y="60"/>
                      </a:lnTo>
                      <a:lnTo>
                        <a:pt x="388" y="102"/>
                      </a:lnTo>
                      <a:lnTo>
                        <a:pt x="426" y="150"/>
                      </a:lnTo>
                      <a:lnTo>
                        <a:pt x="408" y="174"/>
                      </a:lnTo>
                      <a:lnTo>
                        <a:pt x="440" y="208"/>
                      </a:lnTo>
                      <a:lnTo>
                        <a:pt x="422" y="244"/>
                      </a:lnTo>
                      <a:lnTo>
                        <a:pt x="368" y="246"/>
                      </a:lnTo>
                      <a:lnTo>
                        <a:pt x="352" y="298"/>
                      </a:lnTo>
                      <a:lnTo>
                        <a:pt x="386" y="334"/>
                      </a:lnTo>
                      <a:lnTo>
                        <a:pt x="368" y="350"/>
                      </a:lnTo>
                      <a:lnTo>
                        <a:pt x="392" y="376"/>
                      </a:lnTo>
                      <a:lnTo>
                        <a:pt x="388" y="420"/>
                      </a:lnTo>
                      <a:lnTo>
                        <a:pt x="360" y="446"/>
                      </a:lnTo>
                      <a:lnTo>
                        <a:pt x="324" y="426"/>
                      </a:lnTo>
                      <a:lnTo>
                        <a:pt x="306" y="426"/>
                      </a:lnTo>
                      <a:lnTo>
                        <a:pt x="268" y="412"/>
                      </a:lnTo>
                      <a:lnTo>
                        <a:pt x="262" y="378"/>
                      </a:lnTo>
                      <a:lnTo>
                        <a:pt x="220" y="370"/>
                      </a:lnTo>
                      <a:lnTo>
                        <a:pt x="166" y="376"/>
                      </a:lnTo>
                      <a:lnTo>
                        <a:pt x="144" y="350"/>
                      </a:lnTo>
                      <a:lnTo>
                        <a:pt x="118" y="364"/>
                      </a:lnTo>
                      <a:lnTo>
                        <a:pt x="118" y="414"/>
                      </a:lnTo>
                      <a:lnTo>
                        <a:pt x="80" y="390"/>
                      </a:lnTo>
                      <a:lnTo>
                        <a:pt x="36" y="426"/>
                      </a:lnTo>
                      <a:lnTo>
                        <a:pt x="4" y="398"/>
                      </a:lnTo>
                      <a:lnTo>
                        <a:pt x="10" y="354"/>
                      </a:lnTo>
                      <a:lnTo>
                        <a:pt x="56" y="308"/>
                      </a:lnTo>
                      <a:lnTo>
                        <a:pt x="38" y="258"/>
                      </a:lnTo>
                      <a:lnTo>
                        <a:pt x="8" y="268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Freeform 260"/>
                <p:cNvSpPr>
                  <a:spLocks/>
                </p:cNvSpPr>
                <p:nvPr/>
              </p:nvSpPr>
              <p:spPr bwMode="auto">
                <a:xfrm>
                  <a:off x="2832100" y="1844675"/>
                  <a:ext cx="1143000" cy="952500"/>
                </a:xfrm>
                <a:custGeom>
                  <a:avLst/>
                  <a:gdLst>
                    <a:gd name="T0" fmla="*/ 14 w 720"/>
                    <a:gd name="T1" fmla="*/ 396 h 600"/>
                    <a:gd name="T2" fmla="*/ 0 w 720"/>
                    <a:gd name="T3" fmla="*/ 424 h 600"/>
                    <a:gd name="T4" fmla="*/ 38 w 720"/>
                    <a:gd name="T5" fmla="*/ 476 h 600"/>
                    <a:gd name="T6" fmla="*/ 0 w 720"/>
                    <a:gd name="T7" fmla="*/ 514 h 600"/>
                    <a:gd name="T8" fmla="*/ 56 w 720"/>
                    <a:gd name="T9" fmla="*/ 568 h 600"/>
                    <a:gd name="T10" fmla="*/ 90 w 720"/>
                    <a:gd name="T11" fmla="*/ 568 h 600"/>
                    <a:gd name="T12" fmla="*/ 144 w 720"/>
                    <a:gd name="T13" fmla="*/ 600 h 600"/>
                    <a:gd name="T14" fmla="*/ 170 w 720"/>
                    <a:gd name="T15" fmla="*/ 556 h 600"/>
                    <a:gd name="T16" fmla="*/ 220 w 720"/>
                    <a:gd name="T17" fmla="*/ 536 h 600"/>
                    <a:gd name="T18" fmla="*/ 230 w 720"/>
                    <a:gd name="T19" fmla="*/ 482 h 600"/>
                    <a:gd name="T20" fmla="*/ 274 w 720"/>
                    <a:gd name="T21" fmla="*/ 440 h 600"/>
                    <a:gd name="T22" fmla="*/ 334 w 720"/>
                    <a:gd name="T23" fmla="*/ 438 h 600"/>
                    <a:gd name="T24" fmla="*/ 400 w 720"/>
                    <a:gd name="T25" fmla="*/ 398 h 600"/>
                    <a:gd name="T26" fmla="*/ 470 w 720"/>
                    <a:gd name="T27" fmla="*/ 398 h 600"/>
                    <a:gd name="T28" fmla="*/ 518 w 720"/>
                    <a:gd name="T29" fmla="*/ 348 h 600"/>
                    <a:gd name="T30" fmla="*/ 564 w 720"/>
                    <a:gd name="T31" fmla="*/ 376 h 600"/>
                    <a:gd name="T32" fmla="*/ 562 w 720"/>
                    <a:gd name="T33" fmla="*/ 344 h 600"/>
                    <a:gd name="T34" fmla="*/ 580 w 720"/>
                    <a:gd name="T35" fmla="*/ 328 h 600"/>
                    <a:gd name="T36" fmla="*/ 626 w 720"/>
                    <a:gd name="T37" fmla="*/ 328 h 600"/>
                    <a:gd name="T38" fmla="*/ 668 w 720"/>
                    <a:gd name="T39" fmla="*/ 288 h 600"/>
                    <a:gd name="T40" fmla="*/ 668 w 720"/>
                    <a:gd name="T41" fmla="*/ 250 h 600"/>
                    <a:gd name="T42" fmla="*/ 720 w 720"/>
                    <a:gd name="T43" fmla="*/ 224 h 600"/>
                    <a:gd name="T44" fmla="*/ 716 w 720"/>
                    <a:gd name="T45" fmla="*/ 196 h 600"/>
                    <a:gd name="T46" fmla="*/ 654 w 720"/>
                    <a:gd name="T47" fmla="*/ 182 h 600"/>
                    <a:gd name="T48" fmla="*/ 680 w 720"/>
                    <a:gd name="T49" fmla="*/ 136 h 600"/>
                    <a:gd name="T50" fmla="*/ 654 w 720"/>
                    <a:gd name="T51" fmla="*/ 110 h 600"/>
                    <a:gd name="T52" fmla="*/ 600 w 720"/>
                    <a:gd name="T53" fmla="*/ 118 h 600"/>
                    <a:gd name="T54" fmla="*/ 584 w 720"/>
                    <a:gd name="T55" fmla="*/ 64 h 600"/>
                    <a:gd name="T56" fmla="*/ 600 w 720"/>
                    <a:gd name="T57" fmla="*/ 0 h 600"/>
                    <a:gd name="T58" fmla="*/ 556 w 720"/>
                    <a:gd name="T59" fmla="*/ 38 h 600"/>
                    <a:gd name="T60" fmla="*/ 508 w 720"/>
                    <a:gd name="T61" fmla="*/ 48 h 600"/>
                    <a:gd name="T62" fmla="*/ 488 w 720"/>
                    <a:gd name="T63" fmla="*/ 88 h 600"/>
                    <a:gd name="T64" fmla="*/ 504 w 720"/>
                    <a:gd name="T65" fmla="*/ 120 h 600"/>
                    <a:gd name="T66" fmla="*/ 438 w 720"/>
                    <a:gd name="T67" fmla="*/ 134 h 600"/>
                    <a:gd name="T68" fmla="*/ 406 w 720"/>
                    <a:gd name="T69" fmla="*/ 120 h 600"/>
                    <a:gd name="T70" fmla="*/ 364 w 720"/>
                    <a:gd name="T71" fmla="*/ 114 h 600"/>
                    <a:gd name="T72" fmla="*/ 338 w 720"/>
                    <a:gd name="T73" fmla="*/ 140 h 600"/>
                    <a:gd name="T74" fmla="*/ 306 w 720"/>
                    <a:gd name="T75" fmla="*/ 112 h 600"/>
                    <a:gd name="T76" fmla="*/ 278 w 720"/>
                    <a:gd name="T77" fmla="*/ 146 h 600"/>
                    <a:gd name="T78" fmla="*/ 292 w 720"/>
                    <a:gd name="T79" fmla="*/ 180 h 600"/>
                    <a:gd name="T80" fmla="*/ 240 w 720"/>
                    <a:gd name="T81" fmla="*/ 170 h 600"/>
                    <a:gd name="T82" fmla="*/ 182 w 720"/>
                    <a:gd name="T83" fmla="*/ 194 h 600"/>
                    <a:gd name="T84" fmla="*/ 194 w 720"/>
                    <a:gd name="T85" fmla="*/ 234 h 600"/>
                    <a:gd name="T86" fmla="*/ 178 w 720"/>
                    <a:gd name="T87" fmla="*/ 292 h 600"/>
                    <a:gd name="T88" fmla="*/ 126 w 720"/>
                    <a:gd name="T89" fmla="*/ 348 h 600"/>
                    <a:gd name="T90" fmla="*/ 102 w 720"/>
                    <a:gd name="T91" fmla="*/ 322 h 600"/>
                    <a:gd name="T92" fmla="*/ 58 w 720"/>
                    <a:gd name="T93" fmla="*/ 366 h 600"/>
                    <a:gd name="T94" fmla="*/ 14 w 720"/>
                    <a:gd name="T95" fmla="*/ 39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20" h="600">
                      <a:moveTo>
                        <a:pt x="14" y="396"/>
                      </a:moveTo>
                      <a:lnTo>
                        <a:pt x="0" y="424"/>
                      </a:lnTo>
                      <a:lnTo>
                        <a:pt x="38" y="476"/>
                      </a:lnTo>
                      <a:lnTo>
                        <a:pt x="0" y="514"/>
                      </a:lnTo>
                      <a:lnTo>
                        <a:pt x="56" y="568"/>
                      </a:lnTo>
                      <a:lnTo>
                        <a:pt x="90" y="568"/>
                      </a:lnTo>
                      <a:lnTo>
                        <a:pt x="144" y="600"/>
                      </a:lnTo>
                      <a:lnTo>
                        <a:pt x="170" y="556"/>
                      </a:lnTo>
                      <a:lnTo>
                        <a:pt x="220" y="536"/>
                      </a:lnTo>
                      <a:lnTo>
                        <a:pt x="230" y="482"/>
                      </a:lnTo>
                      <a:lnTo>
                        <a:pt x="274" y="440"/>
                      </a:lnTo>
                      <a:lnTo>
                        <a:pt x="334" y="438"/>
                      </a:lnTo>
                      <a:lnTo>
                        <a:pt x="400" y="398"/>
                      </a:lnTo>
                      <a:lnTo>
                        <a:pt x="470" y="398"/>
                      </a:lnTo>
                      <a:lnTo>
                        <a:pt x="518" y="348"/>
                      </a:lnTo>
                      <a:lnTo>
                        <a:pt x="564" y="376"/>
                      </a:lnTo>
                      <a:lnTo>
                        <a:pt x="562" y="344"/>
                      </a:lnTo>
                      <a:lnTo>
                        <a:pt x="580" y="328"/>
                      </a:lnTo>
                      <a:lnTo>
                        <a:pt x="626" y="328"/>
                      </a:lnTo>
                      <a:lnTo>
                        <a:pt x="668" y="288"/>
                      </a:lnTo>
                      <a:lnTo>
                        <a:pt x="668" y="250"/>
                      </a:lnTo>
                      <a:lnTo>
                        <a:pt x="720" y="224"/>
                      </a:lnTo>
                      <a:lnTo>
                        <a:pt x="716" y="196"/>
                      </a:lnTo>
                      <a:lnTo>
                        <a:pt x="654" y="182"/>
                      </a:lnTo>
                      <a:lnTo>
                        <a:pt x="680" y="136"/>
                      </a:lnTo>
                      <a:lnTo>
                        <a:pt x="654" y="110"/>
                      </a:lnTo>
                      <a:lnTo>
                        <a:pt x="600" y="118"/>
                      </a:lnTo>
                      <a:lnTo>
                        <a:pt x="584" y="64"/>
                      </a:lnTo>
                      <a:lnTo>
                        <a:pt x="600" y="0"/>
                      </a:lnTo>
                      <a:lnTo>
                        <a:pt x="556" y="38"/>
                      </a:lnTo>
                      <a:lnTo>
                        <a:pt x="508" y="48"/>
                      </a:lnTo>
                      <a:lnTo>
                        <a:pt x="488" y="88"/>
                      </a:lnTo>
                      <a:lnTo>
                        <a:pt x="504" y="120"/>
                      </a:lnTo>
                      <a:lnTo>
                        <a:pt x="438" y="134"/>
                      </a:lnTo>
                      <a:lnTo>
                        <a:pt x="406" y="120"/>
                      </a:lnTo>
                      <a:lnTo>
                        <a:pt x="364" y="114"/>
                      </a:lnTo>
                      <a:lnTo>
                        <a:pt x="338" y="140"/>
                      </a:lnTo>
                      <a:lnTo>
                        <a:pt x="306" y="112"/>
                      </a:lnTo>
                      <a:lnTo>
                        <a:pt x="278" y="146"/>
                      </a:lnTo>
                      <a:lnTo>
                        <a:pt x="292" y="180"/>
                      </a:lnTo>
                      <a:lnTo>
                        <a:pt x="240" y="170"/>
                      </a:lnTo>
                      <a:lnTo>
                        <a:pt x="182" y="194"/>
                      </a:lnTo>
                      <a:lnTo>
                        <a:pt x="194" y="234"/>
                      </a:lnTo>
                      <a:lnTo>
                        <a:pt x="178" y="292"/>
                      </a:lnTo>
                      <a:lnTo>
                        <a:pt x="126" y="348"/>
                      </a:lnTo>
                      <a:lnTo>
                        <a:pt x="102" y="322"/>
                      </a:lnTo>
                      <a:lnTo>
                        <a:pt x="58" y="366"/>
                      </a:lnTo>
                      <a:lnTo>
                        <a:pt x="14" y="39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Freeform 261"/>
                <p:cNvSpPr>
                  <a:spLocks/>
                </p:cNvSpPr>
                <p:nvPr/>
              </p:nvSpPr>
              <p:spPr bwMode="auto">
                <a:xfrm>
                  <a:off x="3759200" y="1495425"/>
                  <a:ext cx="863600" cy="749300"/>
                </a:xfrm>
                <a:custGeom>
                  <a:avLst/>
                  <a:gdLst>
                    <a:gd name="T0" fmla="*/ 418 w 544"/>
                    <a:gd name="T1" fmla="*/ 0 h 472"/>
                    <a:gd name="T2" fmla="*/ 396 w 544"/>
                    <a:gd name="T3" fmla="*/ 30 h 472"/>
                    <a:gd name="T4" fmla="*/ 356 w 544"/>
                    <a:gd name="T5" fmla="*/ 30 h 472"/>
                    <a:gd name="T6" fmla="*/ 326 w 544"/>
                    <a:gd name="T7" fmla="*/ 8 h 472"/>
                    <a:gd name="T8" fmla="*/ 316 w 544"/>
                    <a:gd name="T9" fmla="*/ 62 h 472"/>
                    <a:gd name="T10" fmla="*/ 284 w 544"/>
                    <a:gd name="T11" fmla="*/ 64 h 472"/>
                    <a:gd name="T12" fmla="*/ 254 w 544"/>
                    <a:gd name="T13" fmla="*/ 98 h 472"/>
                    <a:gd name="T14" fmla="*/ 206 w 544"/>
                    <a:gd name="T15" fmla="*/ 122 h 472"/>
                    <a:gd name="T16" fmla="*/ 138 w 544"/>
                    <a:gd name="T17" fmla="*/ 120 h 472"/>
                    <a:gd name="T18" fmla="*/ 102 w 544"/>
                    <a:gd name="T19" fmla="*/ 136 h 472"/>
                    <a:gd name="T20" fmla="*/ 30 w 544"/>
                    <a:gd name="T21" fmla="*/ 162 h 472"/>
                    <a:gd name="T22" fmla="*/ 16 w 544"/>
                    <a:gd name="T23" fmla="*/ 220 h 472"/>
                    <a:gd name="T24" fmla="*/ 0 w 544"/>
                    <a:gd name="T25" fmla="*/ 284 h 472"/>
                    <a:gd name="T26" fmla="*/ 16 w 544"/>
                    <a:gd name="T27" fmla="*/ 338 h 472"/>
                    <a:gd name="T28" fmla="*/ 70 w 544"/>
                    <a:gd name="T29" fmla="*/ 330 h 472"/>
                    <a:gd name="T30" fmla="*/ 96 w 544"/>
                    <a:gd name="T31" fmla="*/ 356 h 472"/>
                    <a:gd name="T32" fmla="*/ 70 w 544"/>
                    <a:gd name="T33" fmla="*/ 402 h 472"/>
                    <a:gd name="T34" fmla="*/ 132 w 544"/>
                    <a:gd name="T35" fmla="*/ 416 h 472"/>
                    <a:gd name="T36" fmla="*/ 136 w 544"/>
                    <a:gd name="T37" fmla="*/ 444 h 472"/>
                    <a:gd name="T38" fmla="*/ 198 w 544"/>
                    <a:gd name="T39" fmla="*/ 472 h 472"/>
                    <a:gd name="T40" fmla="*/ 330 w 544"/>
                    <a:gd name="T41" fmla="*/ 472 h 472"/>
                    <a:gd name="T42" fmla="*/ 364 w 544"/>
                    <a:gd name="T43" fmla="*/ 438 h 472"/>
                    <a:gd name="T44" fmla="*/ 430 w 544"/>
                    <a:gd name="T45" fmla="*/ 444 h 472"/>
                    <a:gd name="T46" fmla="*/ 458 w 544"/>
                    <a:gd name="T47" fmla="*/ 416 h 472"/>
                    <a:gd name="T48" fmla="*/ 444 w 544"/>
                    <a:gd name="T49" fmla="*/ 348 h 472"/>
                    <a:gd name="T50" fmla="*/ 484 w 544"/>
                    <a:gd name="T51" fmla="*/ 348 h 472"/>
                    <a:gd name="T52" fmla="*/ 496 w 544"/>
                    <a:gd name="T53" fmla="*/ 312 h 472"/>
                    <a:gd name="T54" fmla="*/ 534 w 544"/>
                    <a:gd name="T55" fmla="*/ 312 h 472"/>
                    <a:gd name="T56" fmla="*/ 526 w 544"/>
                    <a:gd name="T57" fmla="*/ 254 h 472"/>
                    <a:gd name="T58" fmla="*/ 544 w 544"/>
                    <a:gd name="T59" fmla="*/ 230 h 472"/>
                    <a:gd name="T60" fmla="*/ 502 w 544"/>
                    <a:gd name="T61" fmla="*/ 180 h 472"/>
                    <a:gd name="T62" fmla="*/ 446 w 544"/>
                    <a:gd name="T63" fmla="*/ 86 h 472"/>
                    <a:gd name="T64" fmla="*/ 446 w 544"/>
                    <a:gd name="T65" fmla="*/ 44 h 472"/>
                    <a:gd name="T66" fmla="*/ 418 w 544"/>
                    <a:gd name="T67" fmla="*/ 0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4" h="472">
                      <a:moveTo>
                        <a:pt x="418" y="0"/>
                      </a:moveTo>
                      <a:lnTo>
                        <a:pt x="396" y="30"/>
                      </a:lnTo>
                      <a:lnTo>
                        <a:pt x="356" y="30"/>
                      </a:lnTo>
                      <a:lnTo>
                        <a:pt x="326" y="8"/>
                      </a:lnTo>
                      <a:lnTo>
                        <a:pt x="316" y="62"/>
                      </a:lnTo>
                      <a:lnTo>
                        <a:pt x="284" y="64"/>
                      </a:lnTo>
                      <a:lnTo>
                        <a:pt x="254" y="98"/>
                      </a:lnTo>
                      <a:lnTo>
                        <a:pt x="206" y="122"/>
                      </a:lnTo>
                      <a:lnTo>
                        <a:pt x="138" y="120"/>
                      </a:lnTo>
                      <a:lnTo>
                        <a:pt x="102" y="136"/>
                      </a:lnTo>
                      <a:lnTo>
                        <a:pt x="30" y="162"/>
                      </a:lnTo>
                      <a:lnTo>
                        <a:pt x="16" y="220"/>
                      </a:lnTo>
                      <a:lnTo>
                        <a:pt x="0" y="284"/>
                      </a:lnTo>
                      <a:lnTo>
                        <a:pt x="16" y="338"/>
                      </a:lnTo>
                      <a:lnTo>
                        <a:pt x="70" y="330"/>
                      </a:lnTo>
                      <a:lnTo>
                        <a:pt x="96" y="356"/>
                      </a:lnTo>
                      <a:lnTo>
                        <a:pt x="70" y="402"/>
                      </a:lnTo>
                      <a:lnTo>
                        <a:pt x="132" y="416"/>
                      </a:lnTo>
                      <a:lnTo>
                        <a:pt x="136" y="444"/>
                      </a:lnTo>
                      <a:lnTo>
                        <a:pt x="198" y="472"/>
                      </a:lnTo>
                      <a:lnTo>
                        <a:pt x="330" y="472"/>
                      </a:lnTo>
                      <a:lnTo>
                        <a:pt x="364" y="438"/>
                      </a:lnTo>
                      <a:lnTo>
                        <a:pt x="430" y="444"/>
                      </a:lnTo>
                      <a:lnTo>
                        <a:pt x="458" y="416"/>
                      </a:lnTo>
                      <a:lnTo>
                        <a:pt x="444" y="348"/>
                      </a:lnTo>
                      <a:lnTo>
                        <a:pt x="484" y="348"/>
                      </a:lnTo>
                      <a:lnTo>
                        <a:pt x="496" y="312"/>
                      </a:lnTo>
                      <a:lnTo>
                        <a:pt x="534" y="312"/>
                      </a:lnTo>
                      <a:lnTo>
                        <a:pt x="526" y="254"/>
                      </a:lnTo>
                      <a:lnTo>
                        <a:pt x="544" y="230"/>
                      </a:lnTo>
                      <a:lnTo>
                        <a:pt x="502" y="180"/>
                      </a:lnTo>
                      <a:lnTo>
                        <a:pt x="446" y="86"/>
                      </a:lnTo>
                      <a:lnTo>
                        <a:pt x="446" y="44"/>
                      </a:lnTo>
                      <a:lnTo>
                        <a:pt x="418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Freeform 262"/>
                <p:cNvSpPr>
                  <a:spLocks/>
                </p:cNvSpPr>
                <p:nvPr/>
              </p:nvSpPr>
              <p:spPr bwMode="auto">
                <a:xfrm>
                  <a:off x="5048250" y="717550"/>
                  <a:ext cx="784225" cy="1025525"/>
                </a:xfrm>
                <a:custGeom>
                  <a:avLst/>
                  <a:gdLst>
                    <a:gd name="T0" fmla="*/ 124 w 494"/>
                    <a:gd name="T1" fmla="*/ 558 h 646"/>
                    <a:gd name="T2" fmla="*/ 106 w 494"/>
                    <a:gd name="T3" fmla="*/ 518 h 646"/>
                    <a:gd name="T4" fmla="*/ 122 w 494"/>
                    <a:gd name="T5" fmla="*/ 488 h 646"/>
                    <a:gd name="T6" fmla="*/ 122 w 494"/>
                    <a:gd name="T7" fmla="*/ 488 h 646"/>
                    <a:gd name="T8" fmla="*/ 104 w 494"/>
                    <a:gd name="T9" fmla="*/ 474 h 646"/>
                    <a:gd name="T10" fmla="*/ 90 w 494"/>
                    <a:gd name="T11" fmla="*/ 462 h 646"/>
                    <a:gd name="T12" fmla="*/ 86 w 494"/>
                    <a:gd name="T13" fmla="*/ 454 h 646"/>
                    <a:gd name="T14" fmla="*/ 86 w 494"/>
                    <a:gd name="T15" fmla="*/ 454 h 646"/>
                    <a:gd name="T16" fmla="*/ 92 w 494"/>
                    <a:gd name="T17" fmla="*/ 436 h 646"/>
                    <a:gd name="T18" fmla="*/ 98 w 494"/>
                    <a:gd name="T19" fmla="*/ 420 h 646"/>
                    <a:gd name="T20" fmla="*/ 56 w 494"/>
                    <a:gd name="T21" fmla="*/ 410 h 646"/>
                    <a:gd name="T22" fmla="*/ 46 w 494"/>
                    <a:gd name="T23" fmla="*/ 374 h 646"/>
                    <a:gd name="T24" fmla="*/ 72 w 494"/>
                    <a:gd name="T25" fmla="*/ 350 h 646"/>
                    <a:gd name="T26" fmla="*/ 40 w 494"/>
                    <a:gd name="T27" fmla="*/ 340 h 646"/>
                    <a:gd name="T28" fmla="*/ 18 w 494"/>
                    <a:gd name="T29" fmla="*/ 318 h 646"/>
                    <a:gd name="T30" fmla="*/ 0 w 494"/>
                    <a:gd name="T31" fmla="*/ 278 h 646"/>
                    <a:gd name="T32" fmla="*/ 44 w 494"/>
                    <a:gd name="T33" fmla="*/ 214 h 646"/>
                    <a:gd name="T34" fmla="*/ 124 w 494"/>
                    <a:gd name="T35" fmla="*/ 210 h 646"/>
                    <a:gd name="T36" fmla="*/ 180 w 494"/>
                    <a:gd name="T37" fmla="*/ 216 h 646"/>
                    <a:gd name="T38" fmla="*/ 194 w 494"/>
                    <a:gd name="T39" fmla="*/ 140 h 646"/>
                    <a:gd name="T40" fmla="*/ 212 w 494"/>
                    <a:gd name="T41" fmla="*/ 72 h 646"/>
                    <a:gd name="T42" fmla="*/ 174 w 494"/>
                    <a:gd name="T43" fmla="*/ 34 h 646"/>
                    <a:gd name="T44" fmla="*/ 210 w 494"/>
                    <a:gd name="T45" fmla="*/ 0 h 646"/>
                    <a:gd name="T46" fmla="*/ 268 w 494"/>
                    <a:gd name="T47" fmla="*/ 0 h 646"/>
                    <a:gd name="T48" fmla="*/ 298 w 494"/>
                    <a:gd name="T49" fmla="*/ 28 h 646"/>
                    <a:gd name="T50" fmla="*/ 346 w 494"/>
                    <a:gd name="T51" fmla="*/ 2 h 646"/>
                    <a:gd name="T52" fmla="*/ 372 w 494"/>
                    <a:gd name="T53" fmla="*/ 48 h 646"/>
                    <a:gd name="T54" fmla="*/ 412 w 494"/>
                    <a:gd name="T55" fmla="*/ 30 h 646"/>
                    <a:gd name="T56" fmla="*/ 454 w 494"/>
                    <a:gd name="T57" fmla="*/ 82 h 646"/>
                    <a:gd name="T58" fmla="*/ 436 w 494"/>
                    <a:gd name="T59" fmla="*/ 126 h 646"/>
                    <a:gd name="T60" fmla="*/ 456 w 494"/>
                    <a:gd name="T61" fmla="*/ 192 h 646"/>
                    <a:gd name="T62" fmla="*/ 494 w 494"/>
                    <a:gd name="T63" fmla="*/ 230 h 646"/>
                    <a:gd name="T64" fmla="*/ 452 w 494"/>
                    <a:gd name="T65" fmla="*/ 250 h 646"/>
                    <a:gd name="T66" fmla="*/ 454 w 494"/>
                    <a:gd name="T67" fmla="*/ 286 h 646"/>
                    <a:gd name="T68" fmla="*/ 404 w 494"/>
                    <a:gd name="T69" fmla="*/ 270 h 646"/>
                    <a:gd name="T70" fmla="*/ 370 w 494"/>
                    <a:gd name="T71" fmla="*/ 272 h 646"/>
                    <a:gd name="T72" fmla="*/ 350 w 494"/>
                    <a:gd name="T73" fmla="*/ 248 h 646"/>
                    <a:gd name="T74" fmla="*/ 322 w 494"/>
                    <a:gd name="T75" fmla="*/ 268 h 646"/>
                    <a:gd name="T76" fmla="*/ 300 w 494"/>
                    <a:gd name="T77" fmla="*/ 302 h 646"/>
                    <a:gd name="T78" fmla="*/ 306 w 494"/>
                    <a:gd name="T79" fmla="*/ 328 h 646"/>
                    <a:gd name="T80" fmla="*/ 330 w 494"/>
                    <a:gd name="T81" fmla="*/ 338 h 646"/>
                    <a:gd name="T82" fmla="*/ 318 w 494"/>
                    <a:gd name="T83" fmla="*/ 372 h 646"/>
                    <a:gd name="T84" fmla="*/ 296 w 494"/>
                    <a:gd name="T85" fmla="*/ 394 h 646"/>
                    <a:gd name="T86" fmla="*/ 312 w 494"/>
                    <a:gd name="T87" fmla="*/ 422 h 646"/>
                    <a:gd name="T88" fmla="*/ 290 w 494"/>
                    <a:gd name="T89" fmla="*/ 454 h 646"/>
                    <a:gd name="T90" fmla="*/ 296 w 494"/>
                    <a:gd name="T91" fmla="*/ 498 h 646"/>
                    <a:gd name="T92" fmla="*/ 308 w 494"/>
                    <a:gd name="T93" fmla="*/ 516 h 646"/>
                    <a:gd name="T94" fmla="*/ 304 w 494"/>
                    <a:gd name="T95" fmla="*/ 550 h 646"/>
                    <a:gd name="T96" fmla="*/ 314 w 494"/>
                    <a:gd name="T97" fmla="*/ 572 h 646"/>
                    <a:gd name="T98" fmla="*/ 294 w 494"/>
                    <a:gd name="T99" fmla="*/ 596 h 646"/>
                    <a:gd name="T100" fmla="*/ 286 w 494"/>
                    <a:gd name="T101" fmla="*/ 646 h 646"/>
                    <a:gd name="T102" fmla="*/ 230 w 494"/>
                    <a:gd name="T103" fmla="*/ 616 h 646"/>
                    <a:gd name="T104" fmla="*/ 204 w 494"/>
                    <a:gd name="T105" fmla="*/ 590 h 646"/>
                    <a:gd name="T106" fmla="*/ 158 w 494"/>
                    <a:gd name="T107" fmla="*/ 590 h 646"/>
                    <a:gd name="T108" fmla="*/ 124 w 494"/>
                    <a:gd name="T109" fmla="*/ 558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94" h="646">
                      <a:moveTo>
                        <a:pt x="124" y="558"/>
                      </a:moveTo>
                      <a:lnTo>
                        <a:pt x="106" y="518"/>
                      </a:lnTo>
                      <a:lnTo>
                        <a:pt x="122" y="488"/>
                      </a:lnTo>
                      <a:lnTo>
                        <a:pt x="122" y="488"/>
                      </a:lnTo>
                      <a:lnTo>
                        <a:pt x="104" y="474"/>
                      </a:lnTo>
                      <a:lnTo>
                        <a:pt x="90" y="462"/>
                      </a:lnTo>
                      <a:lnTo>
                        <a:pt x="86" y="454"/>
                      </a:lnTo>
                      <a:lnTo>
                        <a:pt x="86" y="454"/>
                      </a:lnTo>
                      <a:lnTo>
                        <a:pt x="92" y="436"/>
                      </a:lnTo>
                      <a:lnTo>
                        <a:pt x="98" y="420"/>
                      </a:lnTo>
                      <a:lnTo>
                        <a:pt x="56" y="410"/>
                      </a:lnTo>
                      <a:lnTo>
                        <a:pt x="46" y="374"/>
                      </a:lnTo>
                      <a:lnTo>
                        <a:pt x="72" y="350"/>
                      </a:lnTo>
                      <a:lnTo>
                        <a:pt x="40" y="340"/>
                      </a:lnTo>
                      <a:lnTo>
                        <a:pt x="18" y="318"/>
                      </a:lnTo>
                      <a:lnTo>
                        <a:pt x="0" y="278"/>
                      </a:lnTo>
                      <a:lnTo>
                        <a:pt x="44" y="214"/>
                      </a:lnTo>
                      <a:lnTo>
                        <a:pt x="124" y="210"/>
                      </a:lnTo>
                      <a:lnTo>
                        <a:pt x="180" y="216"/>
                      </a:lnTo>
                      <a:lnTo>
                        <a:pt x="194" y="140"/>
                      </a:lnTo>
                      <a:lnTo>
                        <a:pt x="212" y="72"/>
                      </a:lnTo>
                      <a:lnTo>
                        <a:pt x="174" y="34"/>
                      </a:lnTo>
                      <a:lnTo>
                        <a:pt x="210" y="0"/>
                      </a:lnTo>
                      <a:lnTo>
                        <a:pt x="268" y="0"/>
                      </a:lnTo>
                      <a:lnTo>
                        <a:pt x="298" y="28"/>
                      </a:lnTo>
                      <a:lnTo>
                        <a:pt x="346" y="2"/>
                      </a:lnTo>
                      <a:lnTo>
                        <a:pt x="372" y="48"/>
                      </a:lnTo>
                      <a:lnTo>
                        <a:pt x="412" y="30"/>
                      </a:lnTo>
                      <a:lnTo>
                        <a:pt x="454" y="82"/>
                      </a:lnTo>
                      <a:lnTo>
                        <a:pt x="436" y="126"/>
                      </a:lnTo>
                      <a:lnTo>
                        <a:pt x="456" y="192"/>
                      </a:lnTo>
                      <a:lnTo>
                        <a:pt x="494" y="230"/>
                      </a:lnTo>
                      <a:lnTo>
                        <a:pt x="452" y="250"/>
                      </a:lnTo>
                      <a:lnTo>
                        <a:pt x="454" y="286"/>
                      </a:lnTo>
                      <a:lnTo>
                        <a:pt x="404" y="270"/>
                      </a:lnTo>
                      <a:lnTo>
                        <a:pt x="370" y="272"/>
                      </a:lnTo>
                      <a:lnTo>
                        <a:pt x="350" y="248"/>
                      </a:lnTo>
                      <a:lnTo>
                        <a:pt x="322" y="268"/>
                      </a:lnTo>
                      <a:lnTo>
                        <a:pt x="300" y="302"/>
                      </a:lnTo>
                      <a:lnTo>
                        <a:pt x="306" y="328"/>
                      </a:lnTo>
                      <a:lnTo>
                        <a:pt x="330" y="338"/>
                      </a:lnTo>
                      <a:lnTo>
                        <a:pt x="318" y="372"/>
                      </a:lnTo>
                      <a:lnTo>
                        <a:pt x="296" y="394"/>
                      </a:lnTo>
                      <a:lnTo>
                        <a:pt x="312" y="422"/>
                      </a:lnTo>
                      <a:lnTo>
                        <a:pt x="290" y="454"/>
                      </a:lnTo>
                      <a:lnTo>
                        <a:pt x="296" y="498"/>
                      </a:lnTo>
                      <a:lnTo>
                        <a:pt x="308" y="516"/>
                      </a:lnTo>
                      <a:lnTo>
                        <a:pt x="304" y="550"/>
                      </a:lnTo>
                      <a:lnTo>
                        <a:pt x="314" y="572"/>
                      </a:lnTo>
                      <a:lnTo>
                        <a:pt x="294" y="596"/>
                      </a:lnTo>
                      <a:lnTo>
                        <a:pt x="286" y="646"/>
                      </a:lnTo>
                      <a:lnTo>
                        <a:pt x="230" y="616"/>
                      </a:lnTo>
                      <a:lnTo>
                        <a:pt x="204" y="590"/>
                      </a:lnTo>
                      <a:lnTo>
                        <a:pt x="158" y="590"/>
                      </a:lnTo>
                      <a:lnTo>
                        <a:pt x="124" y="55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Freeform 263"/>
                <p:cNvSpPr>
                  <a:spLocks/>
                </p:cNvSpPr>
                <p:nvPr/>
              </p:nvSpPr>
              <p:spPr bwMode="auto">
                <a:xfrm>
                  <a:off x="5168900" y="2914650"/>
                  <a:ext cx="968375" cy="733425"/>
                </a:xfrm>
                <a:custGeom>
                  <a:avLst/>
                  <a:gdLst>
                    <a:gd name="T0" fmla="*/ 464 w 610"/>
                    <a:gd name="T1" fmla="*/ 0 h 462"/>
                    <a:gd name="T2" fmla="*/ 416 w 610"/>
                    <a:gd name="T3" fmla="*/ 22 h 462"/>
                    <a:gd name="T4" fmla="*/ 404 w 610"/>
                    <a:gd name="T5" fmla="*/ 54 h 462"/>
                    <a:gd name="T6" fmla="*/ 362 w 610"/>
                    <a:gd name="T7" fmla="*/ 88 h 462"/>
                    <a:gd name="T8" fmla="*/ 322 w 610"/>
                    <a:gd name="T9" fmla="*/ 106 h 462"/>
                    <a:gd name="T10" fmla="*/ 290 w 610"/>
                    <a:gd name="T11" fmla="*/ 124 h 462"/>
                    <a:gd name="T12" fmla="*/ 238 w 610"/>
                    <a:gd name="T13" fmla="*/ 120 h 462"/>
                    <a:gd name="T14" fmla="*/ 224 w 610"/>
                    <a:gd name="T15" fmla="*/ 158 h 462"/>
                    <a:gd name="T16" fmla="*/ 184 w 610"/>
                    <a:gd name="T17" fmla="*/ 180 h 462"/>
                    <a:gd name="T18" fmla="*/ 158 w 610"/>
                    <a:gd name="T19" fmla="*/ 154 h 462"/>
                    <a:gd name="T20" fmla="*/ 144 w 610"/>
                    <a:gd name="T21" fmla="*/ 218 h 462"/>
                    <a:gd name="T22" fmla="*/ 112 w 610"/>
                    <a:gd name="T23" fmla="*/ 194 h 462"/>
                    <a:gd name="T24" fmla="*/ 78 w 610"/>
                    <a:gd name="T25" fmla="*/ 202 h 462"/>
                    <a:gd name="T26" fmla="*/ 60 w 610"/>
                    <a:gd name="T27" fmla="*/ 170 h 462"/>
                    <a:gd name="T28" fmla="*/ 40 w 610"/>
                    <a:gd name="T29" fmla="*/ 204 h 462"/>
                    <a:gd name="T30" fmla="*/ 4 w 610"/>
                    <a:gd name="T31" fmla="*/ 216 h 462"/>
                    <a:gd name="T32" fmla="*/ 0 w 610"/>
                    <a:gd name="T33" fmla="*/ 258 h 462"/>
                    <a:gd name="T34" fmla="*/ 34 w 610"/>
                    <a:gd name="T35" fmla="*/ 288 h 462"/>
                    <a:gd name="T36" fmla="*/ 76 w 610"/>
                    <a:gd name="T37" fmla="*/ 308 h 462"/>
                    <a:gd name="T38" fmla="*/ 78 w 610"/>
                    <a:gd name="T39" fmla="*/ 342 h 462"/>
                    <a:gd name="T40" fmla="*/ 112 w 610"/>
                    <a:gd name="T41" fmla="*/ 350 h 462"/>
                    <a:gd name="T42" fmla="*/ 134 w 610"/>
                    <a:gd name="T43" fmla="*/ 386 h 462"/>
                    <a:gd name="T44" fmla="*/ 188 w 610"/>
                    <a:gd name="T45" fmla="*/ 428 h 462"/>
                    <a:gd name="T46" fmla="*/ 218 w 610"/>
                    <a:gd name="T47" fmla="*/ 460 h 462"/>
                    <a:gd name="T48" fmla="*/ 290 w 610"/>
                    <a:gd name="T49" fmla="*/ 462 h 462"/>
                    <a:gd name="T50" fmla="*/ 320 w 610"/>
                    <a:gd name="T51" fmla="*/ 434 h 462"/>
                    <a:gd name="T52" fmla="*/ 326 w 610"/>
                    <a:gd name="T53" fmla="*/ 402 h 462"/>
                    <a:gd name="T54" fmla="*/ 350 w 610"/>
                    <a:gd name="T55" fmla="*/ 388 h 462"/>
                    <a:gd name="T56" fmla="*/ 382 w 610"/>
                    <a:gd name="T57" fmla="*/ 396 h 462"/>
                    <a:gd name="T58" fmla="*/ 408 w 610"/>
                    <a:gd name="T59" fmla="*/ 372 h 462"/>
                    <a:gd name="T60" fmla="*/ 454 w 610"/>
                    <a:gd name="T61" fmla="*/ 372 h 462"/>
                    <a:gd name="T62" fmla="*/ 470 w 610"/>
                    <a:gd name="T63" fmla="*/ 338 h 462"/>
                    <a:gd name="T64" fmla="*/ 516 w 610"/>
                    <a:gd name="T65" fmla="*/ 340 h 462"/>
                    <a:gd name="T66" fmla="*/ 512 w 610"/>
                    <a:gd name="T67" fmla="*/ 292 h 462"/>
                    <a:gd name="T68" fmla="*/ 544 w 610"/>
                    <a:gd name="T69" fmla="*/ 266 h 462"/>
                    <a:gd name="T70" fmla="*/ 592 w 610"/>
                    <a:gd name="T71" fmla="*/ 262 h 462"/>
                    <a:gd name="T72" fmla="*/ 576 w 610"/>
                    <a:gd name="T73" fmla="*/ 196 h 462"/>
                    <a:gd name="T74" fmla="*/ 606 w 610"/>
                    <a:gd name="T75" fmla="*/ 166 h 462"/>
                    <a:gd name="T76" fmla="*/ 610 w 610"/>
                    <a:gd name="T77" fmla="*/ 106 h 462"/>
                    <a:gd name="T78" fmla="*/ 554 w 610"/>
                    <a:gd name="T79" fmla="*/ 78 h 462"/>
                    <a:gd name="T80" fmla="*/ 554 w 610"/>
                    <a:gd name="T81" fmla="*/ 42 h 462"/>
                    <a:gd name="T82" fmla="*/ 510 w 610"/>
                    <a:gd name="T83" fmla="*/ 26 h 462"/>
                    <a:gd name="T84" fmla="*/ 464 w 610"/>
                    <a:gd name="T85" fmla="*/ 0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10" h="462">
                      <a:moveTo>
                        <a:pt x="464" y="0"/>
                      </a:moveTo>
                      <a:lnTo>
                        <a:pt x="416" y="22"/>
                      </a:lnTo>
                      <a:lnTo>
                        <a:pt x="404" y="54"/>
                      </a:lnTo>
                      <a:lnTo>
                        <a:pt x="362" y="88"/>
                      </a:lnTo>
                      <a:lnTo>
                        <a:pt x="322" y="106"/>
                      </a:lnTo>
                      <a:lnTo>
                        <a:pt x="290" y="124"/>
                      </a:lnTo>
                      <a:lnTo>
                        <a:pt x="238" y="120"/>
                      </a:lnTo>
                      <a:lnTo>
                        <a:pt x="224" y="158"/>
                      </a:lnTo>
                      <a:lnTo>
                        <a:pt x="184" y="180"/>
                      </a:lnTo>
                      <a:lnTo>
                        <a:pt x="158" y="154"/>
                      </a:lnTo>
                      <a:lnTo>
                        <a:pt x="144" y="218"/>
                      </a:lnTo>
                      <a:lnTo>
                        <a:pt x="112" y="194"/>
                      </a:lnTo>
                      <a:lnTo>
                        <a:pt x="78" y="202"/>
                      </a:lnTo>
                      <a:lnTo>
                        <a:pt x="60" y="170"/>
                      </a:lnTo>
                      <a:lnTo>
                        <a:pt x="40" y="204"/>
                      </a:lnTo>
                      <a:lnTo>
                        <a:pt x="4" y="216"/>
                      </a:lnTo>
                      <a:lnTo>
                        <a:pt x="0" y="258"/>
                      </a:lnTo>
                      <a:lnTo>
                        <a:pt x="34" y="288"/>
                      </a:lnTo>
                      <a:lnTo>
                        <a:pt x="76" y="308"/>
                      </a:lnTo>
                      <a:lnTo>
                        <a:pt x="78" y="342"/>
                      </a:lnTo>
                      <a:lnTo>
                        <a:pt x="112" y="350"/>
                      </a:lnTo>
                      <a:lnTo>
                        <a:pt x="134" y="386"/>
                      </a:lnTo>
                      <a:lnTo>
                        <a:pt x="188" y="428"/>
                      </a:lnTo>
                      <a:lnTo>
                        <a:pt x="218" y="460"/>
                      </a:lnTo>
                      <a:lnTo>
                        <a:pt x="290" y="462"/>
                      </a:lnTo>
                      <a:lnTo>
                        <a:pt x="320" y="434"/>
                      </a:lnTo>
                      <a:lnTo>
                        <a:pt x="326" y="402"/>
                      </a:lnTo>
                      <a:lnTo>
                        <a:pt x="350" y="388"/>
                      </a:lnTo>
                      <a:lnTo>
                        <a:pt x="382" y="396"/>
                      </a:lnTo>
                      <a:lnTo>
                        <a:pt x="408" y="372"/>
                      </a:lnTo>
                      <a:lnTo>
                        <a:pt x="454" y="372"/>
                      </a:lnTo>
                      <a:lnTo>
                        <a:pt x="470" y="338"/>
                      </a:lnTo>
                      <a:lnTo>
                        <a:pt x="516" y="340"/>
                      </a:lnTo>
                      <a:lnTo>
                        <a:pt x="512" y="292"/>
                      </a:lnTo>
                      <a:lnTo>
                        <a:pt x="544" y="266"/>
                      </a:lnTo>
                      <a:lnTo>
                        <a:pt x="592" y="262"/>
                      </a:lnTo>
                      <a:lnTo>
                        <a:pt x="576" y="196"/>
                      </a:lnTo>
                      <a:lnTo>
                        <a:pt x="606" y="166"/>
                      </a:lnTo>
                      <a:lnTo>
                        <a:pt x="610" y="106"/>
                      </a:lnTo>
                      <a:lnTo>
                        <a:pt x="554" y="78"/>
                      </a:lnTo>
                      <a:lnTo>
                        <a:pt x="554" y="42"/>
                      </a:lnTo>
                      <a:lnTo>
                        <a:pt x="510" y="26"/>
                      </a:lnTo>
                      <a:lnTo>
                        <a:pt x="464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Freeform 264"/>
                <p:cNvSpPr>
                  <a:spLocks/>
                </p:cNvSpPr>
                <p:nvPr/>
              </p:nvSpPr>
              <p:spPr bwMode="auto">
                <a:xfrm>
                  <a:off x="8467725" y="4133850"/>
                  <a:ext cx="1073150" cy="901700"/>
                </a:xfrm>
                <a:custGeom>
                  <a:avLst/>
                  <a:gdLst>
                    <a:gd name="T0" fmla="*/ 96 w 676"/>
                    <a:gd name="T1" fmla="*/ 542 h 568"/>
                    <a:gd name="T2" fmla="*/ 30 w 676"/>
                    <a:gd name="T3" fmla="*/ 568 h 568"/>
                    <a:gd name="T4" fmla="*/ 0 w 676"/>
                    <a:gd name="T5" fmla="*/ 530 h 568"/>
                    <a:gd name="T6" fmla="*/ 40 w 676"/>
                    <a:gd name="T7" fmla="*/ 488 h 568"/>
                    <a:gd name="T8" fmla="*/ 76 w 676"/>
                    <a:gd name="T9" fmla="*/ 464 h 568"/>
                    <a:gd name="T10" fmla="*/ 82 w 676"/>
                    <a:gd name="T11" fmla="*/ 424 h 568"/>
                    <a:gd name="T12" fmla="*/ 28 w 676"/>
                    <a:gd name="T13" fmla="*/ 418 h 568"/>
                    <a:gd name="T14" fmla="*/ 40 w 676"/>
                    <a:gd name="T15" fmla="*/ 376 h 568"/>
                    <a:gd name="T16" fmla="*/ 16 w 676"/>
                    <a:gd name="T17" fmla="*/ 334 h 568"/>
                    <a:gd name="T18" fmla="*/ 46 w 676"/>
                    <a:gd name="T19" fmla="*/ 294 h 568"/>
                    <a:gd name="T20" fmla="*/ 92 w 676"/>
                    <a:gd name="T21" fmla="*/ 248 h 568"/>
                    <a:gd name="T22" fmla="*/ 168 w 676"/>
                    <a:gd name="T23" fmla="*/ 236 h 568"/>
                    <a:gd name="T24" fmla="*/ 186 w 676"/>
                    <a:gd name="T25" fmla="*/ 208 h 568"/>
                    <a:gd name="T26" fmla="*/ 216 w 676"/>
                    <a:gd name="T27" fmla="*/ 178 h 568"/>
                    <a:gd name="T28" fmla="*/ 198 w 676"/>
                    <a:gd name="T29" fmla="*/ 116 h 568"/>
                    <a:gd name="T30" fmla="*/ 230 w 676"/>
                    <a:gd name="T31" fmla="*/ 88 h 568"/>
                    <a:gd name="T32" fmla="*/ 246 w 676"/>
                    <a:gd name="T33" fmla="*/ 126 h 568"/>
                    <a:gd name="T34" fmla="*/ 300 w 676"/>
                    <a:gd name="T35" fmla="*/ 122 h 568"/>
                    <a:gd name="T36" fmla="*/ 330 w 676"/>
                    <a:gd name="T37" fmla="*/ 154 h 568"/>
                    <a:gd name="T38" fmla="*/ 354 w 676"/>
                    <a:gd name="T39" fmla="*/ 112 h 568"/>
                    <a:gd name="T40" fmla="*/ 386 w 676"/>
                    <a:gd name="T41" fmla="*/ 80 h 568"/>
                    <a:gd name="T42" fmla="*/ 426 w 676"/>
                    <a:gd name="T43" fmla="*/ 92 h 568"/>
                    <a:gd name="T44" fmla="*/ 480 w 676"/>
                    <a:gd name="T45" fmla="*/ 76 h 568"/>
                    <a:gd name="T46" fmla="*/ 462 w 676"/>
                    <a:gd name="T47" fmla="*/ 22 h 568"/>
                    <a:gd name="T48" fmla="*/ 524 w 676"/>
                    <a:gd name="T49" fmla="*/ 0 h 568"/>
                    <a:gd name="T50" fmla="*/ 572 w 676"/>
                    <a:gd name="T51" fmla="*/ 52 h 568"/>
                    <a:gd name="T52" fmla="*/ 614 w 676"/>
                    <a:gd name="T53" fmla="*/ 10 h 568"/>
                    <a:gd name="T54" fmla="*/ 632 w 676"/>
                    <a:gd name="T55" fmla="*/ 46 h 568"/>
                    <a:gd name="T56" fmla="*/ 666 w 676"/>
                    <a:gd name="T57" fmla="*/ 54 h 568"/>
                    <a:gd name="T58" fmla="*/ 676 w 676"/>
                    <a:gd name="T59" fmla="*/ 108 h 568"/>
                    <a:gd name="T60" fmla="*/ 636 w 676"/>
                    <a:gd name="T61" fmla="*/ 158 h 568"/>
                    <a:gd name="T62" fmla="*/ 584 w 676"/>
                    <a:gd name="T63" fmla="*/ 148 h 568"/>
                    <a:gd name="T64" fmla="*/ 544 w 676"/>
                    <a:gd name="T65" fmla="*/ 184 h 568"/>
                    <a:gd name="T66" fmla="*/ 486 w 676"/>
                    <a:gd name="T67" fmla="*/ 176 h 568"/>
                    <a:gd name="T68" fmla="*/ 468 w 676"/>
                    <a:gd name="T69" fmla="*/ 192 h 568"/>
                    <a:gd name="T70" fmla="*/ 484 w 676"/>
                    <a:gd name="T71" fmla="*/ 208 h 568"/>
                    <a:gd name="T72" fmla="*/ 452 w 676"/>
                    <a:gd name="T73" fmla="*/ 276 h 568"/>
                    <a:gd name="T74" fmla="*/ 402 w 676"/>
                    <a:gd name="T75" fmla="*/ 292 h 568"/>
                    <a:gd name="T76" fmla="*/ 364 w 676"/>
                    <a:gd name="T77" fmla="*/ 274 h 568"/>
                    <a:gd name="T78" fmla="*/ 340 w 676"/>
                    <a:gd name="T79" fmla="*/ 292 h 568"/>
                    <a:gd name="T80" fmla="*/ 358 w 676"/>
                    <a:gd name="T81" fmla="*/ 330 h 568"/>
                    <a:gd name="T82" fmla="*/ 358 w 676"/>
                    <a:gd name="T83" fmla="*/ 364 h 568"/>
                    <a:gd name="T84" fmla="*/ 276 w 676"/>
                    <a:gd name="T85" fmla="*/ 398 h 568"/>
                    <a:gd name="T86" fmla="*/ 226 w 676"/>
                    <a:gd name="T87" fmla="*/ 406 h 568"/>
                    <a:gd name="T88" fmla="*/ 174 w 676"/>
                    <a:gd name="T89" fmla="*/ 436 h 568"/>
                    <a:gd name="T90" fmla="*/ 120 w 676"/>
                    <a:gd name="T91" fmla="*/ 482 h 568"/>
                    <a:gd name="T92" fmla="*/ 128 w 676"/>
                    <a:gd name="T93" fmla="*/ 526 h 568"/>
                    <a:gd name="T94" fmla="*/ 96 w 676"/>
                    <a:gd name="T95" fmla="*/ 542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76" h="568">
                      <a:moveTo>
                        <a:pt x="96" y="542"/>
                      </a:moveTo>
                      <a:lnTo>
                        <a:pt x="30" y="568"/>
                      </a:lnTo>
                      <a:lnTo>
                        <a:pt x="0" y="530"/>
                      </a:lnTo>
                      <a:lnTo>
                        <a:pt x="40" y="488"/>
                      </a:lnTo>
                      <a:lnTo>
                        <a:pt x="76" y="464"/>
                      </a:lnTo>
                      <a:lnTo>
                        <a:pt x="82" y="424"/>
                      </a:lnTo>
                      <a:lnTo>
                        <a:pt x="28" y="418"/>
                      </a:lnTo>
                      <a:lnTo>
                        <a:pt x="40" y="376"/>
                      </a:lnTo>
                      <a:lnTo>
                        <a:pt x="16" y="334"/>
                      </a:lnTo>
                      <a:lnTo>
                        <a:pt x="46" y="294"/>
                      </a:lnTo>
                      <a:lnTo>
                        <a:pt x="92" y="248"/>
                      </a:lnTo>
                      <a:lnTo>
                        <a:pt x="168" y="236"/>
                      </a:lnTo>
                      <a:lnTo>
                        <a:pt x="186" y="208"/>
                      </a:lnTo>
                      <a:lnTo>
                        <a:pt x="216" y="178"/>
                      </a:lnTo>
                      <a:lnTo>
                        <a:pt x="198" y="116"/>
                      </a:lnTo>
                      <a:lnTo>
                        <a:pt x="230" y="88"/>
                      </a:lnTo>
                      <a:lnTo>
                        <a:pt x="246" y="126"/>
                      </a:lnTo>
                      <a:lnTo>
                        <a:pt x="300" y="122"/>
                      </a:lnTo>
                      <a:lnTo>
                        <a:pt x="330" y="154"/>
                      </a:lnTo>
                      <a:lnTo>
                        <a:pt x="354" y="112"/>
                      </a:lnTo>
                      <a:lnTo>
                        <a:pt x="386" y="80"/>
                      </a:lnTo>
                      <a:lnTo>
                        <a:pt x="426" y="92"/>
                      </a:lnTo>
                      <a:lnTo>
                        <a:pt x="480" y="76"/>
                      </a:lnTo>
                      <a:lnTo>
                        <a:pt x="462" y="22"/>
                      </a:lnTo>
                      <a:lnTo>
                        <a:pt x="524" y="0"/>
                      </a:lnTo>
                      <a:lnTo>
                        <a:pt x="572" y="52"/>
                      </a:lnTo>
                      <a:lnTo>
                        <a:pt x="614" y="10"/>
                      </a:lnTo>
                      <a:lnTo>
                        <a:pt x="632" y="46"/>
                      </a:lnTo>
                      <a:lnTo>
                        <a:pt x="666" y="54"/>
                      </a:lnTo>
                      <a:lnTo>
                        <a:pt x="676" y="108"/>
                      </a:lnTo>
                      <a:lnTo>
                        <a:pt x="636" y="158"/>
                      </a:lnTo>
                      <a:lnTo>
                        <a:pt x="584" y="148"/>
                      </a:lnTo>
                      <a:lnTo>
                        <a:pt x="544" y="184"/>
                      </a:lnTo>
                      <a:lnTo>
                        <a:pt x="486" y="176"/>
                      </a:lnTo>
                      <a:lnTo>
                        <a:pt x="468" y="192"/>
                      </a:lnTo>
                      <a:lnTo>
                        <a:pt x="484" y="208"/>
                      </a:lnTo>
                      <a:lnTo>
                        <a:pt x="452" y="276"/>
                      </a:lnTo>
                      <a:lnTo>
                        <a:pt x="402" y="292"/>
                      </a:lnTo>
                      <a:lnTo>
                        <a:pt x="364" y="274"/>
                      </a:lnTo>
                      <a:lnTo>
                        <a:pt x="340" y="292"/>
                      </a:lnTo>
                      <a:lnTo>
                        <a:pt x="358" y="330"/>
                      </a:lnTo>
                      <a:lnTo>
                        <a:pt x="358" y="364"/>
                      </a:lnTo>
                      <a:lnTo>
                        <a:pt x="276" y="398"/>
                      </a:lnTo>
                      <a:lnTo>
                        <a:pt x="226" y="406"/>
                      </a:lnTo>
                      <a:lnTo>
                        <a:pt x="174" y="436"/>
                      </a:lnTo>
                      <a:lnTo>
                        <a:pt x="120" y="482"/>
                      </a:lnTo>
                      <a:lnTo>
                        <a:pt x="128" y="526"/>
                      </a:lnTo>
                      <a:lnTo>
                        <a:pt x="96" y="54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Freeform 265"/>
                <p:cNvSpPr>
                  <a:spLocks/>
                </p:cNvSpPr>
                <p:nvPr/>
              </p:nvSpPr>
              <p:spPr bwMode="auto">
                <a:xfrm>
                  <a:off x="4991100" y="2651125"/>
                  <a:ext cx="993775" cy="609600"/>
                </a:xfrm>
                <a:custGeom>
                  <a:avLst/>
                  <a:gdLst>
                    <a:gd name="T0" fmla="*/ 626 w 626"/>
                    <a:gd name="T1" fmla="*/ 36 h 384"/>
                    <a:gd name="T2" fmla="*/ 610 w 626"/>
                    <a:gd name="T3" fmla="*/ 90 h 384"/>
                    <a:gd name="T4" fmla="*/ 582 w 626"/>
                    <a:gd name="T5" fmla="*/ 128 h 384"/>
                    <a:gd name="T6" fmla="*/ 576 w 626"/>
                    <a:gd name="T7" fmla="*/ 166 h 384"/>
                    <a:gd name="T8" fmla="*/ 528 w 626"/>
                    <a:gd name="T9" fmla="*/ 188 h 384"/>
                    <a:gd name="T10" fmla="*/ 516 w 626"/>
                    <a:gd name="T11" fmla="*/ 220 h 384"/>
                    <a:gd name="T12" fmla="*/ 474 w 626"/>
                    <a:gd name="T13" fmla="*/ 254 h 384"/>
                    <a:gd name="T14" fmla="*/ 434 w 626"/>
                    <a:gd name="T15" fmla="*/ 272 h 384"/>
                    <a:gd name="T16" fmla="*/ 402 w 626"/>
                    <a:gd name="T17" fmla="*/ 290 h 384"/>
                    <a:gd name="T18" fmla="*/ 350 w 626"/>
                    <a:gd name="T19" fmla="*/ 286 h 384"/>
                    <a:gd name="T20" fmla="*/ 336 w 626"/>
                    <a:gd name="T21" fmla="*/ 324 h 384"/>
                    <a:gd name="T22" fmla="*/ 296 w 626"/>
                    <a:gd name="T23" fmla="*/ 346 h 384"/>
                    <a:gd name="T24" fmla="*/ 270 w 626"/>
                    <a:gd name="T25" fmla="*/ 320 h 384"/>
                    <a:gd name="T26" fmla="*/ 256 w 626"/>
                    <a:gd name="T27" fmla="*/ 384 h 384"/>
                    <a:gd name="T28" fmla="*/ 224 w 626"/>
                    <a:gd name="T29" fmla="*/ 360 h 384"/>
                    <a:gd name="T30" fmla="*/ 190 w 626"/>
                    <a:gd name="T31" fmla="*/ 368 h 384"/>
                    <a:gd name="T32" fmla="*/ 172 w 626"/>
                    <a:gd name="T33" fmla="*/ 336 h 384"/>
                    <a:gd name="T34" fmla="*/ 152 w 626"/>
                    <a:gd name="T35" fmla="*/ 370 h 384"/>
                    <a:gd name="T36" fmla="*/ 116 w 626"/>
                    <a:gd name="T37" fmla="*/ 382 h 384"/>
                    <a:gd name="T38" fmla="*/ 56 w 626"/>
                    <a:gd name="T39" fmla="*/ 374 h 384"/>
                    <a:gd name="T40" fmla="*/ 48 w 626"/>
                    <a:gd name="T41" fmla="*/ 336 h 384"/>
                    <a:gd name="T42" fmla="*/ 54 w 626"/>
                    <a:gd name="T43" fmla="*/ 316 h 384"/>
                    <a:gd name="T44" fmla="*/ 26 w 626"/>
                    <a:gd name="T45" fmla="*/ 276 h 384"/>
                    <a:gd name="T46" fmla="*/ 30 w 626"/>
                    <a:gd name="T47" fmla="*/ 222 h 384"/>
                    <a:gd name="T48" fmla="*/ 12 w 626"/>
                    <a:gd name="T49" fmla="*/ 192 h 384"/>
                    <a:gd name="T50" fmla="*/ 4 w 626"/>
                    <a:gd name="T51" fmla="*/ 128 h 384"/>
                    <a:gd name="T52" fmla="*/ 0 w 626"/>
                    <a:gd name="T53" fmla="*/ 92 h 384"/>
                    <a:gd name="T54" fmla="*/ 46 w 626"/>
                    <a:gd name="T55" fmla="*/ 56 h 384"/>
                    <a:gd name="T56" fmla="*/ 74 w 626"/>
                    <a:gd name="T57" fmla="*/ 84 h 384"/>
                    <a:gd name="T58" fmla="*/ 118 w 626"/>
                    <a:gd name="T59" fmla="*/ 80 h 384"/>
                    <a:gd name="T60" fmla="*/ 172 w 626"/>
                    <a:gd name="T61" fmla="*/ 48 h 384"/>
                    <a:gd name="T62" fmla="*/ 182 w 626"/>
                    <a:gd name="T63" fmla="*/ 56 h 384"/>
                    <a:gd name="T64" fmla="*/ 164 w 626"/>
                    <a:gd name="T65" fmla="*/ 84 h 384"/>
                    <a:gd name="T66" fmla="*/ 212 w 626"/>
                    <a:gd name="T67" fmla="*/ 116 h 384"/>
                    <a:gd name="T68" fmla="*/ 236 w 626"/>
                    <a:gd name="T69" fmla="*/ 58 h 384"/>
                    <a:gd name="T70" fmla="*/ 310 w 626"/>
                    <a:gd name="T71" fmla="*/ 52 h 384"/>
                    <a:gd name="T72" fmla="*/ 314 w 626"/>
                    <a:gd name="T73" fmla="*/ 90 h 384"/>
                    <a:gd name="T74" fmla="*/ 364 w 626"/>
                    <a:gd name="T75" fmla="*/ 130 h 384"/>
                    <a:gd name="T76" fmla="*/ 386 w 626"/>
                    <a:gd name="T77" fmla="*/ 116 h 384"/>
                    <a:gd name="T78" fmla="*/ 384 w 626"/>
                    <a:gd name="T79" fmla="*/ 90 h 384"/>
                    <a:gd name="T80" fmla="*/ 410 w 626"/>
                    <a:gd name="T81" fmla="*/ 62 h 384"/>
                    <a:gd name="T82" fmla="*/ 444 w 626"/>
                    <a:gd name="T83" fmla="*/ 70 h 384"/>
                    <a:gd name="T84" fmla="*/ 492 w 626"/>
                    <a:gd name="T85" fmla="*/ 44 h 384"/>
                    <a:gd name="T86" fmla="*/ 550 w 626"/>
                    <a:gd name="T87" fmla="*/ 46 h 384"/>
                    <a:gd name="T88" fmla="*/ 562 w 626"/>
                    <a:gd name="T89" fmla="*/ 0 h 384"/>
                    <a:gd name="T90" fmla="*/ 626 w 626"/>
                    <a:gd name="T91" fmla="*/ 36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26" h="384">
                      <a:moveTo>
                        <a:pt x="626" y="36"/>
                      </a:moveTo>
                      <a:lnTo>
                        <a:pt x="610" y="90"/>
                      </a:lnTo>
                      <a:lnTo>
                        <a:pt x="582" y="128"/>
                      </a:lnTo>
                      <a:lnTo>
                        <a:pt x="576" y="166"/>
                      </a:lnTo>
                      <a:lnTo>
                        <a:pt x="528" y="188"/>
                      </a:lnTo>
                      <a:lnTo>
                        <a:pt x="516" y="220"/>
                      </a:lnTo>
                      <a:lnTo>
                        <a:pt x="474" y="254"/>
                      </a:lnTo>
                      <a:lnTo>
                        <a:pt x="434" y="272"/>
                      </a:lnTo>
                      <a:lnTo>
                        <a:pt x="402" y="290"/>
                      </a:lnTo>
                      <a:lnTo>
                        <a:pt x="350" y="286"/>
                      </a:lnTo>
                      <a:lnTo>
                        <a:pt x="336" y="324"/>
                      </a:lnTo>
                      <a:lnTo>
                        <a:pt x="296" y="346"/>
                      </a:lnTo>
                      <a:lnTo>
                        <a:pt x="270" y="320"/>
                      </a:lnTo>
                      <a:lnTo>
                        <a:pt x="256" y="384"/>
                      </a:lnTo>
                      <a:lnTo>
                        <a:pt x="224" y="360"/>
                      </a:lnTo>
                      <a:lnTo>
                        <a:pt x="190" y="368"/>
                      </a:lnTo>
                      <a:lnTo>
                        <a:pt x="172" y="336"/>
                      </a:lnTo>
                      <a:lnTo>
                        <a:pt x="152" y="370"/>
                      </a:lnTo>
                      <a:lnTo>
                        <a:pt x="116" y="382"/>
                      </a:lnTo>
                      <a:lnTo>
                        <a:pt x="56" y="374"/>
                      </a:lnTo>
                      <a:lnTo>
                        <a:pt x="48" y="336"/>
                      </a:lnTo>
                      <a:lnTo>
                        <a:pt x="54" y="316"/>
                      </a:lnTo>
                      <a:lnTo>
                        <a:pt x="26" y="276"/>
                      </a:lnTo>
                      <a:lnTo>
                        <a:pt x="30" y="222"/>
                      </a:lnTo>
                      <a:lnTo>
                        <a:pt x="12" y="192"/>
                      </a:lnTo>
                      <a:lnTo>
                        <a:pt x="4" y="128"/>
                      </a:lnTo>
                      <a:lnTo>
                        <a:pt x="0" y="92"/>
                      </a:lnTo>
                      <a:lnTo>
                        <a:pt x="46" y="56"/>
                      </a:lnTo>
                      <a:lnTo>
                        <a:pt x="74" y="84"/>
                      </a:lnTo>
                      <a:lnTo>
                        <a:pt x="118" y="80"/>
                      </a:lnTo>
                      <a:lnTo>
                        <a:pt x="172" y="48"/>
                      </a:lnTo>
                      <a:lnTo>
                        <a:pt x="182" y="56"/>
                      </a:lnTo>
                      <a:lnTo>
                        <a:pt x="164" y="84"/>
                      </a:lnTo>
                      <a:lnTo>
                        <a:pt x="212" y="116"/>
                      </a:lnTo>
                      <a:lnTo>
                        <a:pt x="236" y="58"/>
                      </a:lnTo>
                      <a:lnTo>
                        <a:pt x="310" y="52"/>
                      </a:lnTo>
                      <a:lnTo>
                        <a:pt x="314" y="90"/>
                      </a:lnTo>
                      <a:lnTo>
                        <a:pt x="364" y="130"/>
                      </a:lnTo>
                      <a:lnTo>
                        <a:pt x="386" y="116"/>
                      </a:lnTo>
                      <a:lnTo>
                        <a:pt x="384" y="90"/>
                      </a:lnTo>
                      <a:lnTo>
                        <a:pt x="410" y="62"/>
                      </a:lnTo>
                      <a:lnTo>
                        <a:pt x="444" y="70"/>
                      </a:lnTo>
                      <a:lnTo>
                        <a:pt x="492" y="44"/>
                      </a:lnTo>
                      <a:lnTo>
                        <a:pt x="550" y="46"/>
                      </a:lnTo>
                      <a:lnTo>
                        <a:pt x="562" y="0"/>
                      </a:lnTo>
                      <a:lnTo>
                        <a:pt x="626" y="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Freeform 266"/>
                <p:cNvSpPr>
                  <a:spLocks/>
                </p:cNvSpPr>
                <p:nvPr/>
              </p:nvSpPr>
              <p:spPr bwMode="auto">
                <a:xfrm>
                  <a:off x="2476500" y="4010025"/>
                  <a:ext cx="1117600" cy="1343025"/>
                </a:xfrm>
                <a:custGeom>
                  <a:avLst/>
                  <a:gdLst>
                    <a:gd name="T0" fmla="*/ 152 w 704"/>
                    <a:gd name="T1" fmla="*/ 32 h 846"/>
                    <a:gd name="T2" fmla="*/ 128 w 704"/>
                    <a:gd name="T3" fmla="*/ 92 h 846"/>
                    <a:gd name="T4" fmla="*/ 96 w 704"/>
                    <a:gd name="T5" fmla="*/ 108 h 846"/>
                    <a:gd name="T6" fmla="*/ 96 w 704"/>
                    <a:gd name="T7" fmla="*/ 138 h 846"/>
                    <a:gd name="T8" fmla="*/ 122 w 704"/>
                    <a:gd name="T9" fmla="*/ 166 h 846"/>
                    <a:gd name="T10" fmla="*/ 140 w 704"/>
                    <a:gd name="T11" fmla="*/ 198 h 846"/>
                    <a:gd name="T12" fmla="*/ 112 w 704"/>
                    <a:gd name="T13" fmla="*/ 226 h 846"/>
                    <a:gd name="T14" fmla="*/ 114 w 704"/>
                    <a:gd name="T15" fmla="*/ 294 h 846"/>
                    <a:gd name="T16" fmla="*/ 54 w 704"/>
                    <a:gd name="T17" fmla="*/ 318 h 846"/>
                    <a:gd name="T18" fmla="*/ 28 w 704"/>
                    <a:gd name="T19" fmla="*/ 304 h 846"/>
                    <a:gd name="T20" fmla="*/ 0 w 704"/>
                    <a:gd name="T21" fmla="*/ 318 h 846"/>
                    <a:gd name="T22" fmla="*/ 8 w 704"/>
                    <a:gd name="T23" fmla="*/ 378 h 846"/>
                    <a:gd name="T24" fmla="*/ 70 w 704"/>
                    <a:gd name="T25" fmla="*/ 440 h 846"/>
                    <a:gd name="T26" fmla="*/ 70 w 704"/>
                    <a:gd name="T27" fmla="*/ 470 h 846"/>
                    <a:gd name="T28" fmla="*/ 130 w 704"/>
                    <a:gd name="T29" fmla="*/ 516 h 846"/>
                    <a:gd name="T30" fmla="*/ 140 w 704"/>
                    <a:gd name="T31" fmla="*/ 562 h 846"/>
                    <a:gd name="T32" fmla="*/ 180 w 704"/>
                    <a:gd name="T33" fmla="*/ 590 h 846"/>
                    <a:gd name="T34" fmla="*/ 234 w 704"/>
                    <a:gd name="T35" fmla="*/ 590 h 846"/>
                    <a:gd name="T36" fmla="*/ 286 w 704"/>
                    <a:gd name="T37" fmla="*/ 642 h 846"/>
                    <a:gd name="T38" fmla="*/ 334 w 704"/>
                    <a:gd name="T39" fmla="*/ 712 h 846"/>
                    <a:gd name="T40" fmla="*/ 340 w 704"/>
                    <a:gd name="T41" fmla="*/ 788 h 846"/>
                    <a:gd name="T42" fmla="*/ 430 w 704"/>
                    <a:gd name="T43" fmla="*/ 846 h 846"/>
                    <a:gd name="T44" fmla="*/ 460 w 704"/>
                    <a:gd name="T45" fmla="*/ 796 h 846"/>
                    <a:gd name="T46" fmla="*/ 460 w 704"/>
                    <a:gd name="T47" fmla="*/ 766 h 846"/>
                    <a:gd name="T48" fmla="*/ 474 w 704"/>
                    <a:gd name="T49" fmla="*/ 718 h 846"/>
                    <a:gd name="T50" fmla="*/ 516 w 704"/>
                    <a:gd name="T51" fmla="*/ 700 h 846"/>
                    <a:gd name="T52" fmla="*/ 526 w 704"/>
                    <a:gd name="T53" fmla="*/ 672 h 846"/>
                    <a:gd name="T54" fmla="*/ 506 w 704"/>
                    <a:gd name="T55" fmla="*/ 640 h 846"/>
                    <a:gd name="T56" fmla="*/ 516 w 704"/>
                    <a:gd name="T57" fmla="*/ 562 h 846"/>
                    <a:gd name="T58" fmla="*/ 552 w 704"/>
                    <a:gd name="T59" fmla="*/ 574 h 846"/>
                    <a:gd name="T60" fmla="*/ 564 w 704"/>
                    <a:gd name="T61" fmla="*/ 552 h 846"/>
                    <a:gd name="T62" fmla="*/ 612 w 704"/>
                    <a:gd name="T63" fmla="*/ 534 h 846"/>
                    <a:gd name="T64" fmla="*/ 632 w 704"/>
                    <a:gd name="T65" fmla="*/ 486 h 846"/>
                    <a:gd name="T66" fmla="*/ 608 w 704"/>
                    <a:gd name="T67" fmla="*/ 438 h 846"/>
                    <a:gd name="T68" fmla="*/ 646 w 704"/>
                    <a:gd name="T69" fmla="*/ 418 h 846"/>
                    <a:gd name="T70" fmla="*/ 616 w 704"/>
                    <a:gd name="T71" fmla="*/ 384 h 846"/>
                    <a:gd name="T72" fmla="*/ 640 w 704"/>
                    <a:gd name="T73" fmla="*/ 362 h 846"/>
                    <a:gd name="T74" fmla="*/ 640 w 704"/>
                    <a:gd name="T75" fmla="*/ 332 h 846"/>
                    <a:gd name="T76" fmla="*/ 668 w 704"/>
                    <a:gd name="T77" fmla="*/ 310 h 846"/>
                    <a:gd name="T78" fmla="*/ 704 w 704"/>
                    <a:gd name="T79" fmla="*/ 254 h 846"/>
                    <a:gd name="T80" fmla="*/ 676 w 704"/>
                    <a:gd name="T81" fmla="*/ 208 h 846"/>
                    <a:gd name="T82" fmla="*/ 640 w 704"/>
                    <a:gd name="T83" fmla="*/ 180 h 846"/>
                    <a:gd name="T84" fmla="*/ 552 w 704"/>
                    <a:gd name="T85" fmla="*/ 170 h 846"/>
                    <a:gd name="T86" fmla="*/ 524 w 704"/>
                    <a:gd name="T87" fmla="*/ 142 h 846"/>
                    <a:gd name="T88" fmla="*/ 500 w 704"/>
                    <a:gd name="T89" fmla="*/ 164 h 846"/>
                    <a:gd name="T90" fmla="*/ 466 w 704"/>
                    <a:gd name="T91" fmla="*/ 142 h 846"/>
                    <a:gd name="T92" fmla="*/ 444 w 704"/>
                    <a:gd name="T93" fmla="*/ 154 h 846"/>
                    <a:gd name="T94" fmla="*/ 392 w 704"/>
                    <a:gd name="T95" fmla="*/ 118 h 846"/>
                    <a:gd name="T96" fmla="*/ 412 w 704"/>
                    <a:gd name="T97" fmla="*/ 100 h 846"/>
                    <a:gd name="T98" fmla="*/ 386 w 704"/>
                    <a:gd name="T99" fmla="*/ 66 h 846"/>
                    <a:gd name="T100" fmla="*/ 348 w 704"/>
                    <a:gd name="T101" fmla="*/ 52 h 846"/>
                    <a:gd name="T102" fmla="*/ 330 w 704"/>
                    <a:gd name="T103" fmla="*/ 84 h 846"/>
                    <a:gd name="T104" fmla="*/ 290 w 704"/>
                    <a:gd name="T105" fmla="*/ 78 h 846"/>
                    <a:gd name="T106" fmla="*/ 304 w 704"/>
                    <a:gd name="T107" fmla="*/ 32 h 846"/>
                    <a:gd name="T108" fmla="*/ 262 w 704"/>
                    <a:gd name="T109" fmla="*/ 0 h 846"/>
                    <a:gd name="T110" fmla="*/ 210 w 704"/>
                    <a:gd name="T111" fmla="*/ 14 h 846"/>
                    <a:gd name="T112" fmla="*/ 152 w 704"/>
                    <a:gd name="T113" fmla="*/ 32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04" h="846">
                      <a:moveTo>
                        <a:pt x="152" y="32"/>
                      </a:moveTo>
                      <a:lnTo>
                        <a:pt x="128" y="92"/>
                      </a:lnTo>
                      <a:lnTo>
                        <a:pt x="96" y="108"/>
                      </a:lnTo>
                      <a:lnTo>
                        <a:pt x="96" y="138"/>
                      </a:lnTo>
                      <a:lnTo>
                        <a:pt x="122" y="166"/>
                      </a:lnTo>
                      <a:lnTo>
                        <a:pt x="140" y="198"/>
                      </a:lnTo>
                      <a:lnTo>
                        <a:pt x="112" y="226"/>
                      </a:lnTo>
                      <a:lnTo>
                        <a:pt x="114" y="294"/>
                      </a:lnTo>
                      <a:lnTo>
                        <a:pt x="54" y="318"/>
                      </a:lnTo>
                      <a:lnTo>
                        <a:pt x="28" y="304"/>
                      </a:lnTo>
                      <a:lnTo>
                        <a:pt x="0" y="318"/>
                      </a:lnTo>
                      <a:lnTo>
                        <a:pt x="8" y="378"/>
                      </a:lnTo>
                      <a:lnTo>
                        <a:pt x="70" y="440"/>
                      </a:lnTo>
                      <a:lnTo>
                        <a:pt x="70" y="470"/>
                      </a:lnTo>
                      <a:lnTo>
                        <a:pt x="130" y="516"/>
                      </a:lnTo>
                      <a:lnTo>
                        <a:pt x="140" y="562"/>
                      </a:lnTo>
                      <a:lnTo>
                        <a:pt x="180" y="590"/>
                      </a:lnTo>
                      <a:lnTo>
                        <a:pt x="234" y="590"/>
                      </a:lnTo>
                      <a:lnTo>
                        <a:pt x="286" y="642"/>
                      </a:lnTo>
                      <a:lnTo>
                        <a:pt x="334" y="712"/>
                      </a:lnTo>
                      <a:lnTo>
                        <a:pt x="340" y="788"/>
                      </a:lnTo>
                      <a:lnTo>
                        <a:pt x="430" y="846"/>
                      </a:lnTo>
                      <a:lnTo>
                        <a:pt x="460" y="796"/>
                      </a:lnTo>
                      <a:lnTo>
                        <a:pt x="460" y="766"/>
                      </a:lnTo>
                      <a:lnTo>
                        <a:pt x="474" y="718"/>
                      </a:lnTo>
                      <a:lnTo>
                        <a:pt x="516" y="700"/>
                      </a:lnTo>
                      <a:lnTo>
                        <a:pt x="526" y="672"/>
                      </a:lnTo>
                      <a:lnTo>
                        <a:pt x="506" y="640"/>
                      </a:lnTo>
                      <a:lnTo>
                        <a:pt x="516" y="562"/>
                      </a:lnTo>
                      <a:lnTo>
                        <a:pt x="552" y="574"/>
                      </a:lnTo>
                      <a:lnTo>
                        <a:pt x="564" y="552"/>
                      </a:lnTo>
                      <a:lnTo>
                        <a:pt x="612" y="534"/>
                      </a:lnTo>
                      <a:lnTo>
                        <a:pt x="632" y="486"/>
                      </a:lnTo>
                      <a:lnTo>
                        <a:pt x="608" y="438"/>
                      </a:lnTo>
                      <a:lnTo>
                        <a:pt x="646" y="418"/>
                      </a:lnTo>
                      <a:lnTo>
                        <a:pt x="616" y="384"/>
                      </a:lnTo>
                      <a:lnTo>
                        <a:pt x="640" y="362"/>
                      </a:lnTo>
                      <a:lnTo>
                        <a:pt x="640" y="332"/>
                      </a:lnTo>
                      <a:lnTo>
                        <a:pt x="668" y="310"/>
                      </a:lnTo>
                      <a:lnTo>
                        <a:pt x="704" y="254"/>
                      </a:lnTo>
                      <a:lnTo>
                        <a:pt x="676" y="208"/>
                      </a:lnTo>
                      <a:lnTo>
                        <a:pt x="640" y="180"/>
                      </a:lnTo>
                      <a:lnTo>
                        <a:pt x="552" y="170"/>
                      </a:lnTo>
                      <a:lnTo>
                        <a:pt x="524" y="142"/>
                      </a:lnTo>
                      <a:lnTo>
                        <a:pt x="500" y="164"/>
                      </a:lnTo>
                      <a:lnTo>
                        <a:pt x="466" y="142"/>
                      </a:lnTo>
                      <a:lnTo>
                        <a:pt x="444" y="154"/>
                      </a:lnTo>
                      <a:lnTo>
                        <a:pt x="392" y="118"/>
                      </a:lnTo>
                      <a:lnTo>
                        <a:pt x="412" y="100"/>
                      </a:lnTo>
                      <a:lnTo>
                        <a:pt x="386" y="66"/>
                      </a:lnTo>
                      <a:lnTo>
                        <a:pt x="348" y="52"/>
                      </a:lnTo>
                      <a:lnTo>
                        <a:pt x="330" y="84"/>
                      </a:lnTo>
                      <a:lnTo>
                        <a:pt x="290" y="78"/>
                      </a:lnTo>
                      <a:lnTo>
                        <a:pt x="304" y="32"/>
                      </a:lnTo>
                      <a:lnTo>
                        <a:pt x="262" y="0"/>
                      </a:lnTo>
                      <a:lnTo>
                        <a:pt x="210" y="14"/>
                      </a:lnTo>
                      <a:lnTo>
                        <a:pt x="152" y="3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Freeform 267"/>
                <p:cNvSpPr>
                  <a:spLocks/>
                </p:cNvSpPr>
                <p:nvPr/>
              </p:nvSpPr>
              <p:spPr bwMode="auto">
                <a:xfrm>
                  <a:off x="3724275" y="2200275"/>
                  <a:ext cx="647700" cy="762000"/>
                </a:xfrm>
                <a:custGeom>
                  <a:avLst/>
                  <a:gdLst>
                    <a:gd name="T0" fmla="*/ 388 w 408"/>
                    <a:gd name="T1" fmla="*/ 208 h 480"/>
                    <a:gd name="T2" fmla="*/ 356 w 408"/>
                    <a:gd name="T3" fmla="*/ 180 h 480"/>
                    <a:gd name="T4" fmla="*/ 362 w 408"/>
                    <a:gd name="T5" fmla="*/ 136 h 480"/>
                    <a:gd name="T6" fmla="*/ 408 w 408"/>
                    <a:gd name="T7" fmla="*/ 90 h 480"/>
                    <a:gd name="T8" fmla="*/ 390 w 408"/>
                    <a:gd name="T9" fmla="*/ 40 h 480"/>
                    <a:gd name="T10" fmla="*/ 360 w 408"/>
                    <a:gd name="T11" fmla="*/ 50 h 480"/>
                    <a:gd name="T12" fmla="*/ 352 w 408"/>
                    <a:gd name="T13" fmla="*/ 28 h 480"/>
                    <a:gd name="T14" fmla="*/ 220 w 408"/>
                    <a:gd name="T15" fmla="*/ 28 h 480"/>
                    <a:gd name="T16" fmla="*/ 158 w 408"/>
                    <a:gd name="T17" fmla="*/ 0 h 480"/>
                    <a:gd name="T18" fmla="*/ 106 w 408"/>
                    <a:gd name="T19" fmla="*/ 26 h 480"/>
                    <a:gd name="T20" fmla="*/ 106 w 408"/>
                    <a:gd name="T21" fmla="*/ 64 h 480"/>
                    <a:gd name="T22" fmla="*/ 64 w 408"/>
                    <a:gd name="T23" fmla="*/ 104 h 480"/>
                    <a:gd name="T24" fmla="*/ 18 w 408"/>
                    <a:gd name="T25" fmla="*/ 104 h 480"/>
                    <a:gd name="T26" fmla="*/ 0 w 408"/>
                    <a:gd name="T27" fmla="*/ 120 h 480"/>
                    <a:gd name="T28" fmla="*/ 2 w 408"/>
                    <a:gd name="T29" fmla="*/ 152 h 480"/>
                    <a:gd name="T30" fmla="*/ 54 w 408"/>
                    <a:gd name="T31" fmla="*/ 188 h 480"/>
                    <a:gd name="T32" fmla="*/ 84 w 408"/>
                    <a:gd name="T33" fmla="*/ 240 h 480"/>
                    <a:gd name="T34" fmla="*/ 64 w 408"/>
                    <a:gd name="T35" fmla="*/ 268 h 480"/>
                    <a:gd name="T36" fmla="*/ 104 w 408"/>
                    <a:gd name="T37" fmla="*/ 304 h 480"/>
                    <a:gd name="T38" fmla="*/ 112 w 408"/>
                    <a:gd name="T39" fmla="*/ 336 h 480"/>
                    <a:gd name="T40" fmla="*/ 70 w 408"/>
                    <a:gd name="T41" fmla="*/ 360 h 480"/>
                    <a:gd name="T42" fmla="*/ 70 w 408"/>
                    <a:gd name="T43" fmla="*/ 428 h 480"/>
                    <a:gd name="T44" fmla="*/ 112 w 408"/>
                    <a:gd name="T45" fmla="*/ 432 h 480"/>
                    <a:gd name="T46" fmla="*/ 112 w 408"/>
                    <a:gd name="T47" fmla="*/ 480 h 480"/>
                    <a:gd name="T48" fmla="*/ 140 w 408"/>
                    <a:gd name="T49" fmla="*/ 432 h 480"/>
                    <a:gd name="T50" fmla="*/ 216 w 408"/>
                    <a:gd name="T51" fmla="*/ 420 h 480"/>
                    <a:gd name="T52" fmla="*/ 242 w 408"/>
                    <a:gd name="T53" fmla="*/ 428 h 480"/>
                    <a:gd name="T54" fmla="*/ 276 w 408"/>
                    <a:gd name="T55" fmla="*/ 400 h 480"/>
                    <a:gd name="T56" fmla="*/ 282 w 408"/>
                    <a:gd name="T57" fmla="*/ 366 h 480"/>
                    <a:gd name="T58" fmla="*/ 312 w 408"/>
                    <a:gd name="T59" fmla="*/ 356 h 480"/>
                    <a:gd name="T60" fmla="*/ 320 w 408"/>
                    <a:gd name="T61" fmla="*/ 320 h 480"/>
                    <a:gd name="T62" fmla="*/ 342 w 408"/>
                    <a:gd name="T63" fmla="*/ 298 h 480"/>
                    <a:gd name="T64" fmla="*/ 336 w 408"/>
                    <a:gd name="T65" fmla="*/ 272 h 480"/>
                    <a:gd name="T66" fmla="*/ 374 w 408"/>
                    <a:gd name="T67" fmla="*/ 238 h 480"/>
                    <a:gd name="T68" fmla="*/ 388 w 408"/>
                    <a:gd name="T69" fmla="*/ 208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08" h="480">
                      <a:moveTo>
                        <a:pt x="388" y="208"/>
                      </a:moveTo>
                      <a:lnTo>
                        <a:pt x="356" y="180"/>
                      </a:lnTo>
                      <a:lnTo>
                        <a:pt x="362" y="136"/>
                      </a:lnTo>
                      <a:lnTo>
                        <a:pt x="408" y="90"/>
                      </a:lnTo>
                      <a:lnTo>
                        <a:pt x="390" y="40"/>
                      </a:lnTo>
                      <a:lnTo>
                        <a:pt x="360" y="50"/>
                      </a:lnTo>
                      <a:lnTo>
                        <a:pt x="352" y="28"/>
                      </a:lnTo>
                      <a:lnTo>
                        <a:pt x="220" y="28"/>
                      </a:lnTo>
                      <a:lnTo>
                        <a:pt x="158" y="0"/>
                      </a:lnTo>
                      <a:lnTo>
                        <a:pt x="106" y="26"/>
                      </a:lnTo>
                      <a:lnTo>
                        <a:pt x="106" y="64"/>
                      </a:lnTo>
                      <a:lnTo>
                        <a:pt x="64" y="104"/>
                      </a:lnTo>
                      <a:lnTo>
                        <a:pt x="18" y="104"/>
                      </a:lnTo>
                      <a:lnTo>
                        <a:pt x="0" y="120"/>
                      </a:lnTo>
                      <a:lnTo>
                        <a:pt x="2" y="152"/>
                      </a:lnTo>
                      <a:lnTo>
                        <a:pt x="54" y="188"/>
                      </a:lnTo>
                      <a:lnTo>
                        <a:pt x="84" y="240"/>
                      </a:lnTo>
                      <a:lnTo>
                        <a:pt x="64" y="268"/>
                      </a:lnTo>
                      <a:lnTo>
                        <a:pt x="104" y="304"/>
                      </a:lnTo>
                      <a:lnTo>
                        <a:pt x="112" y="336"/>
                      </a:lnTo>
                      <a:lnTo>
                        <a:pt x="70" y="360"/>
                      </a:lnTo>
                      <a:lnTo>
                        <a:pt x="70" y="428"/>
                      </a:lnTo>
                      <a:lnTo>
                        <a:pt x="112" y="432"/>
                      </a:lnTo>
                      <a:lnTo>
                        <a:pt x="112" y="480"/>
                      </a:lnTo>
                      <a:lnTo>
                        <a:pt x="140" y="432"/>
                      </a:lnTo>
                      <a:lnTo>
                        <a:pt x="216" y="420"/>
                      </a:lnTo>
                      <a:lnTo>
                        <a:pt x="242" y="428"/>
                      </a:lnTo>
                      <a:lnTo>
                        <a:pt x="276" y="400"/>
                      </a:lnTo>
                      <a:lnTo>
                        <a:pt x="282" y="366"/>
                      </a:lnTo>
                      <a:lnTo>
                        <a:pt x="312" y="356"/>
                      </a:lnTo>
                      <a:lnTo>
                        <a:pt x="320" y="320"/>
                      </a:lnTo>
                      <a:lnTo>
                        <a:pt x="342" y="298"/>
                      </a:lnTo>
                      <a:lnTo>
                        <a:pt x="336" y="272"/>
                      </a:lnTo>
                      <a:lnTo>
                        <a:pt x="374" y="238"/>
                      </a:lnTo>
                      <a:lnTo>
                        <a:pt x="388" y="20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Freeform 268"/>
                <p:cNvSpPr>
                  <a:spLocks/>
                </p:cNvSpPr>
                <p:nvPr/>
              </p:nvSpPr>
              <p:spPr bwMode="auto">
                <a:xfrm>
                  <a:off x="10163175" y="3013075"/>
                  <a:ext cx="482600" cy="527050"/>
                </a:xfrm>
                <a:custGeom>
                  <a:avLst/>
                  <a:gdLst>
                    <a:gd name="T0" fmla="*/ 60 w 304"/>
                    <a:gd name="T1" fmla="*/ 184 h 332"/>
                    <a:gd name="T2" fmla="*/ 44 w 304"/>
                    <a:gd name="T3" fmla="*/ 140 h 332"/>
                    <a:gd name="T4" fmla="*/ 14 w 304"/>
                    <a:gd name="T5" fmla="*/ 98 h 332"/>
                    <a:gd name="T6" fmla="*/ 0 w 304"/>
                    <a:gd name="T7" fmla="*/ 46 h 332"/>
                    <a:gd name="T8" fmla="*/ 26 w 304"/>
                    <a:gd name="T9" fmla="*/ 0 h 332"/>
                    <a:gd name="T10" fmla="*/ 100 w 304"/>
                    <a:gd name="T11" fmla="*/ 12 h 332"/>
                    <a:gd name="T12" fmla="*/ 184 w 304"/>
                    <a:gd name="T13" fmla="*/ 60 h 332"/>
                    <a:gd name="T14" fmla="*/ 228 w 304"/>
                    <a:gd name="T15" fmla="*/ 28 h 332"/>
                    <a:gd name="T16" fmla="*/ 250 w 304"/>
                    <a:gd name="T17" fmla="*/ 88 h 332"/>
                    <a:gd name="T18" fmla="*/ 272 w 304"/>
                    <a:gd name="T19" fmla="*/ 96 h 332"/>
                    <a:gd name="T20" fmla="*/ 246 w 304"/>
                    <a:gd name="T21" fmla="*/ 154 h 332"/>
                    <a:gd name="T22" fmla="*/ 294 w 304"/>
                    <a:gd name="T23" fmla="*/ 258 h 332"/>
                    <a:gd name="T24" fmla="*/ 304 w 304"/>
                    <a:gd name="T25" fmla="*/ 310 h 332"/>
                    <a:gd name="T26" fmla="*/ 262 w 304"/>
                    <a:gd name="T27" fmla="*/ 332 h 332"/>
                    <a:gd name="T28" fmla="*/ 234 w 304"/>
                    <a:gd name="T29" fmla="*/ 332 h 332"/>
                    <a:gd name="T30" fmla="*/ 216 w 304"/>
                    <a:gd name="T31" fmla="*/ 302 h 332"/>
                    <a:gd name="T32" fmla="*/ 196 w 304"/>
                    <a:gd name="T33" fmla="*/ 314 h 332"/>
                    <a:gd name="T34" fmla="*/ 170 w 304"/>
                    <a:gd name="T35" fmla="*/ 298 h 332"/>
                    <a:gd name="T36" fmla="*/ 154 w 304"/>
                    <a:gd name="T37" fmla="*/ 260 h 332"/>
                    <a:gd name="T38" fmla="*/ 94 w 304"/>
                    <a:gd name="T39" fmla="*/ 264 h 332"/>
                    <a:gd name="T40" fmla="*/ 98 w 304"/>
                    <a:gd name="T41" fmla="*/ 226 h 332"/>
                    <a:gd name="T42" fmla="*/ 60 w 304"/>
                    <a:gd name="T43" fmla="*/ 184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4" h="332">
                      <a:moveTo>
                        <a:pt x="60" y="184"/>
                      </a:moveTo>
                      <a:lnTo>
                        <a:pt x="44" y="140"/>
                      </a:lnTo>
                      <a:lnTo>
                        <a:pt x="14" y="98"/>
                      </a:lnTo>
                      <a:lnTo>
                        <a:pt x="0" y="46"/>
                      </a:lnTo>
                      <a:lnTo>
                        <a:pt x="26" y="0"/>
                      </a:lnTo>
                      <a:lnTo>
                        <a:pt x="100" y="12"/>
                      </a:lnTo>
                      <a:lnTo>
                        <a:pt x="184" y="60"/>
                      </a:lnTo>
                      <a:lnTo>
                        <a:pt x="228" y="28"/>
                      </a:lnTo>
                      <a:lnTo>
                        <a:pt x="250" y="88"/>
                      </a:lnTo>
                      <a:lnTo>
                        <a:pt x="272" y="96"/>
                      </a:lnTo>
                      <a:lnTo>
                        <a:pt x="246" y="154"/>
                      </a:lnTo>
                      <a:lnTo>
                        <a:pt x="294" y="258"/>
                      </a:lnTo>
                      <a:lnTo>
                        <a:pt x="304" y="310"/>
                      </a:lnTo>
                      <a:lnTo>
                        <a:pt x="262" y="332"/>
                      </a:lnTo>
                      <a:lnTo>
                        <a:pt x="234" y="332"/>
                      </a:lnTo>
                      <a:lnTo>
                        <a:pt x="216" y="302"/>
                      </a:lnTo>
                      <a:lnTo>
                        <a:pt x="196" y="314"/>
                      </a:lnTo>
                      <a:lnTo>
                        <a:pt x="170" y="298"/>
                      </a:lnTo>
                      <a:lnTo>
                        <a:pt x="154" y="260"/>
                      </a:lnTo>
                      <a:lnTo>
                        <a:pt x="94" y="264"/>
                      </a:lnTo>
                      <a:lnTo>
                        <a:pt x="98" y="226"/>
                      </a:lnTo>
                      <a:lnTo>
                        <a:pt x="60" y="18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Freeform 269"/>
                <p:cNvSpPr>
                  <a:spLocks/>
                </p:cNvSpPr>
                <p:nvPr/>
              </p:nvSpPr>
              <p:spPr bwMode="auto">
                <a:xfrm>
                  <a:off x="2000250" y="1930400"/>
                  <a:ext cx="920750" cy="1209675"/>
                </a:xfrm>
                <a:custGeom>
                  <a:avLst/>
                  <a:gdLst>
                    <a:gd name="T0" fmla="*/ 108 w 580"/>
                    <a:gd name="T1" fmla="*/ 720 h 762"/>
                    <a:gd name="T2" fmla="*/ 156 w 580"/>
                    <a:gd name="T3" fmla="*/ 750 h 762"/>
                    <a:gd name="T4" fmla="*/ 182 w 580"/>
                    <a:gd name="T5" fmla="*/ 738 h 762"/>
                    <a:gd name="T6" fmla="*/ 232 w 580"/>
                    <a:gd name="T7" fmla="*/ 762 h 762"/>
                    <a:gd name="T8" fmla="*/ 264 w 580"/>
                    <a:gd name="T9" fmla="*/ 732 h 762"/>
                    <a:gd name="T10" fmla="*/ 264 w 580"/>
                    <a:gd name="T11" fmla="*/ 686 h 762"/>
                    <a:gd name="T12" fmla="*/ 384 w 580"/>
                    <a:gd name="T13" fmla="*/ 608 h 762"/>
                    <a:gd name="T14" fmla="*/ 448 w 580"/>
                    <a:gd name="T15" fmla="*/ 616 h 762"/>
                    <a:gd name="T16" fmla="*/ 508 w 580"/>
                    <a:gd name="T17" fmla="*/ 662 h 762"/>
                    <a:gd name="T18" fmla="*/ 508 w 580"/>
                    <a:gd name="T19" fmla="*/ 594 h 762"/>
                    <a:gd name="T20" fmla="*/ 554 w 580"/>
                    <a:gd name="T21" fmla="*/ 582 h 762"/>
                    <a:gd name="T22" fmla="*/ 580 w 580"/>
                    <a:gd name="T23" fmla="*/ 514 h 762"/>
                    <a:gd name="T24" fmla="*/ 524 w 580"/>
                    <a:gd name="T25" fmla="*/ 460 h 762"/>
                    <a:gd name="T26" fmla="*/ 562 w 580"/>
                    <a:gd name="T27" fmla="*/ 422 h 762"/>
                    <a:gd name="T28" fmla="*/ 524 w 580"/>
                    <a:gd name="T29" fmla="*/ 370 h 762"/>
                    <a:gd name="T30" fmla="*/ 538 w 580"/>
                    <a:gd name="T31" fmla="*/ 342 h 762"/>
                    <a:gd name="T32" fmla="*/ 504 w 580"/>
                    <a:gd name="T33" fmla="*/ 308 h 762"/>
                    <a:gd name="T34" fmla="*/ 518 w 580"/>
                    <a:gd name="T35" fmla="*/ 258 h 762"/>
                    <a:gd name="T36" fmla="*/ 498 w 580"/>
                    <a:gd name="T37" fmla="*/ 220 h 762"/>
                    <a:gd name="T38" fmla="*/ 536 w 580"/>
                    <a:gd name="T39" fmla="*/ 184 h 762"/>
                    <a:gd name="T40" fmla="*/ 498 w 580"/>
                    <a:gd name="T41" fmla="*/ 146 h 762"/>
                    <a:gd name="T42" fmla="*/ 412 w 580"/>
                    <a:gd name="T43" fmla="*/ 154 h 762"/>
                    <a:gd name="T44" fmla="*/ 412 w 580"/>
                    <a:gd name="T45" fmla="*/ 118 h 762"/>
                    <a:gd name="T46" fmla="*/ 372 w 580"/>
                    <a:gd name="T47" fmla="*/ 102 h 762"/>
                    <a:gd name="T48" fmla="*/ 292 w 580"/>
                    <a:gd name="T49" fmla="*/ 102 h 762"/>
                    <a:gd name="T50" fmla="*/ 254 w 580"/>
                    <a:gd name="T51" fmla="*/ 64 h 762"/>
                    <a:gd name="T52" fmla="*/ 168 w 580"/>
                    <a:gd name="T53" fmla="*/ 0 h 762"/>
                    <a:gd name="T54" fmla="*/ 88 w 580"/>
                    <a:gd name="T55" fmla="*/ 22 h 762"/>
                    <a:gd name="T56" fmla="*/ 44 w 580"/>
                    <a:gd name="T57" fmla="*/ 76 h 762"/>
                    <a:gd name="T58" fmla="*/ 18 w 580"/>
                    <a:gd name="T59" fmla="*/ 50 h 762"/>
                    <a:gd name="T60" fmla="*/ 0 w 580"/>
                    <a:gd name="T61" fmla="*/ 72 h 762"/>
                    <a:gd name="T62" fmla="*/ 16 w 580"/>
                    <a:gd name="T63" fmla="*/ 104 h 762"/>
                    <a:gd name="T64" fmla="*/ 0 w 580"/>
                    <a:gd name="T65" fmla="*/ 138 h 762"/>
                    <a:gd name="T66" fmla="*/ 18 w 580"/>
                    <a:gd name="T67" fmla="*/ 168 h 762"/>
                    <a:gd name="T68" fmla="*/ 8 w 580"/>
                    <a:gd name="T69" fmla="*/ 200 h 762"/>
                    <a:gd name="T70" fmla="*/ 36 w 580"/>
                    <a:gd name="T71" fmla="*/ 244 h 762"/>
                    <a:gd name="T72" fmla="*/ 76 w 580"/>
                    <a:gd name="T73" fmla="*/ 260 h 762"/>
                    <a:gd name="T74" fmla="*/ 96 w 580"/>
                    <a:gd name="T75" fmla="*/ 292 h 762"/>
                    <a:gd name="T76" fmla="*/ 94 w 580"/>
                    <a:gd name="T77" fmla="*/ 354 h 762"/>
                    <a:gd name="T78" fmla="*/ 142 w 580"/>
                    <a:gd name="T79" fmla="*/ 374 h 762"/>
                    <a:gd name="T80" fmla="*/ 160 w 580"/>
                    <a:gd name="T81" fmla="*/ 416 h 762"/>
                    <a:gd name="T82" fmla="*/ 178 w 580"/>
                    <a:gd name="T83" fmla="*/ 480 h 762"/>
                    <a:gd name="T84" fmla="*/ 148 w 580"/>
                    <a:gd name="T85" fmla="*/ 514 h 762"/>
                    <a:gd name="T86" fmla="*/ 148 w 580"/>
                    <a:gd name="T87" fmla="*/ 574 h 762"/>
                    <a:gd name="T88" fmla="*/ 120 w 580"/>
                    <a:gd name="T89" fmla="*/ 594 h 762"/>
                    <a:gd name="T90" fmla="*/ 88 w 580"/>
                    <a:gd name="T91" fmla="*/ 630 h 762"/>
                    <a:gd name="T92" fmla="*/ 94 w 580"/>
                    <a:gd name="T93" fmla="*/ 668 h 762"/>
                    <a:gd name="T94" fmla="*/ 128 w 580"/>
                    <a:gd name="T95" fmla="*/ 690 h 762"/>
                    <a:gd name="T96" fmla="*/ 108 w 580"/>
                    <a:gd name="T97" fmla="*/ 720 h 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80" h="762">
                      <a:moveTo>
                        <a:pt x="108" y="720"/>
                      </a:moveTo>
                      <a:lnTo>
                        <a:pt x="156" y="750"/>
                      </a:lnTo>
                      <a:lnTo>
                        <a:pt x="182" y="738"/>
                      </a:lnTo>
                      <a:lnTo>
                        <a:pt x="232" y="762"/>
                      </a:lnTo>
                      <a:lnTo>
                        <a:pt x="264" y="732"/>
                      </a:lnTo>
                      <a:lnTo>
                        <a:pt x="264" y="686"/>
                      </a:lnTo>
                      <a:lnTo>
                        <a:pt x="384" y="608"/>
                      </a:lnTo>
                      <a:lnTo>
                        <a:pt x="448" y="616"/>
                      </a:lnTo>
                      <a:lnTo>
                        <a:pt x="508" y="662"/>
                      </a:lnTo>
                      <a:lnTo>
                        <a:pt x="508" y="594"/>
                      </a:lnTo>
                      <a:lnTo>
                        <a:pt x="554" y="582"/>
                      </a:lnTo>
                      <a:lnTo>
                        <a:pt x="580" y="514"/>
                      </a:lnTo>
                      <a:lnTo>
                        <a:pt x="524" y="460"/>
                      </a:lnTo>
                      <a:lnTo>
                        <a:pt x="562" y="422"/>
                      </a:lnTo>
                      <a:lnTo>
                        <a:pt x="524" y="370"/>
                      </a:lnTo>
                      <a:lnTo>
                        <a:pt x="538" y="342"/>
                      </a:lnTo>
                      <a:lnTo>
                        <a:pt x="504" y="308"/>
                      </a:lnTo>
                      <a:lnTo>
                        <a:pt x="518" y="258"/>
                      </a:lnTo>
                      <a:lnTo>
                        <a:pt x="498" y="220"/>
                      </a:lnTo>
                      <a:lnTo>
                        <a:pt x="536" y="184"/>
                      </a:lnTo>
                      <a:lnTo>
                        <a:pt x="498" y="146"/>
                      </a:lnTo>
                      <a:lnTo>
                        <a:pt x="412" y="154"/>
                      </a:lnTo>
                      <a:lnTo>
                        <a:pt x="412" y="118"/>
                      </a:lnTo>
                      <a:lnTo>
                        <a:pt x="372" y="102"/>
                      </a:lnTo>
                      <a:lnTo>
                        <a:pt x="292" y="102"/>
                      </a:lnTo>
                      <a:lnTo>
                        <a:pt x="254" y="64"/>
                      </a:lnTo>
                      <a:lnTo>
                        <a:pt x="168" y="0"/>
                      </a:lnTo>
                      <a:lnTo>
                        <a:pt x="88" y="22"/>
                      </a:lnTo>
                      <a:lnTo>
                        <a:pt x="44" y="76"/>
                      </a:lnTo>
                      <a:lnTo>
                        <a:pt x="18" y="50"/>
                      </a:lnTo>
                      <a:lnTo>
                        <a:pt x="0" y="72"/>
                      </a:lnTo>
                      <a:lnTo>
                        <a:pt x="16" y="104"/>
                      </a:lnTo>
                      <a:lnTo>
                        <a:pt x="0" y="138"/>
                      </a:lnTo>
                      <a:lnTo>
                        <a:pt x="18" y="168"/>
                      </a:lnTo>
                      <a:lnTo>
                        <a:pt x="8" y="200"/>
                      </a:lnTo>
                      <a:lnTo>
                        <a:pt x="36" y="244"/>
                      </a:lnTo>
                      <a:lnTo>
                        <a:pt x="76" y="260"/>
                      </a:lnTo>
                      <a:lnTo>
                        <a:pt x="96" y="292"/>
                      </a:lnTo>
                      <a:lnTo>
                        <a:pt x="94" y="354"/>
                      </a:lnTo>
                      <a:lnTo>
                        <a:pt x="142" y="374"/>
                      </a:lnTo>
                      <a:lnTo>
                        <a:pt x="160" y="416"/>
                      </a:lnTo>
                      <a:lnTo>
                        <a:pt x="178" y="480"/>
                      </a:lnTo>
                      <a:lnTo>
                        <a:pt x="148" y="514"/>
                      </a:lnTo>
                      <a:lnTo>
                        <a:pt x="148" y="574"/>
                      </a:lnTo>
                      <a:lnTo>
                        <a:pt x="120" y="594"/>
                      </a:lnTo>
                      <a:lnTo>
                        <a:pt x="88" y="630"/>
                      </a:lnTo>
                      <a:lnTo>
                        <a:pt x="94" y="668"/>
                      </a:lnTo>
                      <a:lnTo>
                        <a:pt x="128" y="690"/>
                      </a:lnTo>
                      <a:lnTo>
                        <a:pt x="108" y="72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Freeform 270"/>
                <p:cNvSpPr>
                  <a:spLocks/>
                </p:cNvSpPr>
                <p:nvPr/>
              </p:nvSpPr>
              <p:spPr bwMode="auto">
                <a:xfrm>
                  <a:off x="4841875" y="4562475"/>
                  <a:ext cx="1403350" cy="1219200"/>
                </a:xfrm>
                <a:custGeom>
                  <a:avLst/>
                  <a:gdLst>
                    <a:gd name="T0" fmla="*/ 206 w 884"/>
                    <a:gd name="T1" fmla="*/ 0 h 768"/>
                    <a:gd name="T2" fmla="*/ 212 w 884"/>
                    <a:gd name="T3" fmla="*/ 66 h 768"/>
                    <a:gd name="T4" fmla="*/ 154 w 884"/>
                    <a:gd name="T5" fmla="*/ 126 h 768"/>
                    <a:gd name="T6" fmla="*/ 98 w 884"/>
                    <a:gd name="T7" fmla="*/ 114 h 768"/>
                    <a:gd name="T8" fmla="*/ 154 w 884"/>
                    <a:gd name="T9" fmla="*/ 178 h 768"/>
                    <a:gd name="T10" fmla="*/ 142 w 884"/>
                    <a:gd name="T11" fmla="*/ 246 h 768"/>
                    <a:gd name="T12" fmla="*/ 66 w 884"/>
                    <a:gd name="T13" fmla="*/ 224 h 768"/>
                    <a:gd name="T14" fmla="*/ 42 w 884"/>
                    <a:gd name="T15" fmla="*/ 268 h 768"/>
                    <a:gd name="T16" fmla="*/ 4 w 884"/>
                    <a:gd name="T17" fmla="*/ 290 h 768"/>
                    <a:gd name="T18" fmla="*/ 42 w 884"/>
                    <a:gd name="T19" fmla="*/ 340 h 768"/>
                    <a:gd name="T20" fmla="*/ 40 w 884"/>
                    <a:gd name="T21" fmla="*/ 400 h 768"/>
                    <a:gd name="T22" fmla="*/ 70 w 884"/>
                    <a:gd name="T23" fmla="*/ 432 h 768"/>
                    <a:gd name="T24" fmla="*/ 68 w 884"/>
                    <a:gd name="T25" fmla="*/ 490 h 768"/>
                    <a:gd name="T26" fmla="*/ 100 w 884"/>
                    <a:gd name="T27" fmla="*/ 548 h 768"/>
                    <a:gd name="T28" fmla="*/ 142 w 884"/>
                    <a:gd name="T29" fmla="*/ 584 h 768"/>
                    <a:gd name="T30" fmla="*/ 168 w 884"/>
                    <a:gd name="T31" fmla="*/ 636 h 768"/>
                    <a:gd name="T32" fmla="*/ 214 w 884"/>
                    <a:gd name="T33" fmla="*/ 684 h 768"/>
                    <a:gd name="T34" fmla="*/ 216 w 884"/>
                    <a:gd name="T35" fmla="*/ 744 h 768"/>
                    <a:gd name="T36" fmla="*/ 306 w 884"/>
                    <a:gd name="T37" fmla="*/ 744 h 768"/>
                    <a:gd name="T38" fmla="*/ 298 w 884"/>
                    <a:gd name="T39" fmla="*/ 662 h 768"/>
                    <a:gd name="T40" fmla="*/ 310 w 884"/>
                    <a:gd name="T41" fmla="*/ 526 h 768"/>
                    <a:gd name="T42" fmla="*/ 330 w 884"/>
                    <a:gd name="T43" fmla="*/ 400 h 768"/>
                    <a:gd name="T44" fmla="*/ 464 w 884"/>
                    <a:gd name="T45" fmla="*/ 438 h 768"/>
                    <a:gd name="T46" fmla="*/ 576 w 884"/>
                    <a:gd name="T47" fmla="*/ 482 h 768"/>
                    <a:gd name="T48" fmla="*/ 666 w 884"/>
                    <a:gd name="T49" fmla="*/ 448 h 768"/>
                    <a:gd name="T50" fmla="*/ 794 w 884"/>
                    <a:gd name="T51" fmla="*/ 514 h 768"/>
                    <a:gd name="T52" fmla="*/ 852 w 884"/>
                    <a:gd name="T53" fmla="*/ 506 h 768"/>
                    <a:gd name="T54" fmla="*/ 784 w 884"/>
                    <a:gd name="T55" fmla="*/ 424 h 768"/>
                    <a:gd name="T56" fmla="*/ 836 w 884"/>
                    <a:gd name="T57" fmla="*/ 328 h 768"/>
                    <a:gd name="T58" fmla="*/ 884 w 884"/>
                    <a:gd name="T59" fmla="*/ 284 h 768"/>
                    <a:gd name="T60" fmla="*/ 770 w 884"/>
                    <a:gd name="T61" fmla="*/ 250 h 768"/>
                    <a:gd name="T62" fmla="*/ 650 w 884"/>
                    <a:gd name="T63" fmla="*/ 196 h 768"/>
                    <a:gd name="T64" fmla="*/ 632 w 884"/>
                    <a:gd name="T65" fmla="*/ 116 h 768"/>
                    <a:gd name="T66" fmla="*/ 510 w 884"/>
                    <a:gd name="T67" fmla="*/ 102 h 768"/>
                    <a:gd name="T68" fmla="*/ 426 w 884"/>
                    <a:gd name="T69" fmla="*/ 84 h 768"/>
                    <a:gd name="T70" fmla="*/ 354 w 884"/>
                    <a:gd name="T71" fmla="*/ 16 h 768"/>
                    <a:gd name="T72" fmla="*/ 272 w 884"/>
                    <a:gd name="T73" fmla="*/ 2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84" h="768">
                      <a:moveTo>
                        <a:pt x="272" y="2"/>
                      </a:moveTo>
                      <a:lnTo>
                        <a:pt x="206" y="0"/>
                      </a:lnTo>
                      <a:lnTo>
                        <a:pt x="232" y="34"/>
                      </a:lnTo>
                      <a:lnTo>
                        <a:pt x="212" y="66"/>
                      </a:lnTo>
                      <a:lnTo>
                        <a:pt x="212" y="104"/>
                      </a:lnTo>
                      <a:lnTo>
                        <a:pt x="154" y="126"/>
                      </a:lnTo>
                      <a:lnTo>
                        <a:pt x="118" y="104"/>
                      </a:lnTo>
                      <a:lnTo>
                        <a:pt x="98" y="114"/>
                      </a:lnTo>
                      <a:lnTo>
                        <a:pt x="114" y="160"/>
                      </a:lnTo>
                      <a:lnTo>
                        <a:pt x="154" y="178"/>
                      </a:lnTo>
                      <a:lnTo>
                        <a:pt x="126" y="204"/>
                      </a:lnTo>
                      <a:lnTo>
                        <a:pt x="142" y="246"/>
                      </a:lnTo>
                      <a:lnTo>
                        <a:pt x="86" y="260"/>
                      </a:lnTo>
                      <a:lnTo>
                        <a:pt x="66" y="224"/>
                      </a:lnTo>
                      <a:lnTo>
                        <a:pt x="42" y="228"/>
                      </a:lnTo>
                      <a:lnTo>
                        <a:pt x="42" y="268"/>
                      </a:lnTo>
                      <a:lnTo>
                        <a:pt x="0" y="268"/>
                      </a:lnTo>
                      <a:lnTo>
                        <a:pt x="4" y="290"/>
                      </a:lnTo>
                      <a:lnTo>
                        <a:pt x="0" y="330"/>
                      </a:lnTo>
                      <a:lnTo>
                        <a:pt x="42" y="340"/>
                      </a:lnTo>
                      <a:lnTo>
                        <a:pt x="28" y="378"/>
                      </a:lnTo>
                      <a:lnTo>
                        <a:pt x="40" y="400"/>
                      </a:lnTo>
                      <a:lnTo>
                        <a:pt x="36" y="428"/>
                      </a:lnTo>
                      <a:lnTo>
                        <a:pt x="70" y="432"/>
                      </a:lnTo>
                      <a:lnTo>
                        <a:pt x="86" y="446"/>
                      </a:lnTo>
                      <a:lnTo>
                        <a:pt x="68" y="490"/>
                      </a:lnTo>
                      <a:lnTo>
                        <a:pt x="116" y="512"/>
                      </a:lnTo>
                      <a:lnTo>
                        <a:pt x="100" y="548"/>
                      </a:lnTo>
                      <a:lnTo>
                        <a:pt x="132" y="548"/>
                      </a:lnTo>
                      <a:lnTo>
                        <a:pt x="142" y="584"/>
                      </a:lnTo>
                      <a:lnTo>
                        <a:pt x="136" y="604"/>
                      </a:lnTo>
                      <a:lnTo>
                        <a:pt x="168" y="636"/>
                      </a:lnTo>
                      <a:lnTo>
                        <a:pt x="214" y="646"/>
                      </a:lnTo>
                      <a:lnTo>
                        <a:pt x="214" y="684"/>
                      </a:lnTo>
                      <a:lnTo>
                        <a:pt x="242" y="716"/>
                      </a:lnTo>
                      <a:lnTo>
                        <a:pt x="216" y="744"/>
                      </a:lnTo>
                      <a:lnTo>
                        <a:pt x="294" y="768"/>
                      </a:lnTo>
                      <a:lnTo>
                        <a:pt x="306" y="744"/>
                      </a:lnTo>
                      <a:lnTo>
                        <a:pt x="286" y="710"/>
                      </a:lnTo>
                      <a:lnTo>
                        <a:pt x="298" y="662"/>
                      </a:lnTo>
                      <a:lnTo>
                        <a:pt x="318" y="602"/>
                      </a:lnTo>
                      <a:lnTo>
                        <a:pt x="310" y="526"/>
                      </a:lnTo>
                      <a:lnTo>
                        <a:pt x="306" y="446"/>
                      </a:lnTo>
                      <a:lnTo>
                        <a:pt x="330" y="400"/>
                      </a:lnTo>
                      <a:lnTo>
                        <a:pt x="402" y="424"/>
                      </a:lnTo>
                      <a:lnTo>
                        <a:pt x="464" y="438"/>
                      </a:lnTo>
                      <a:lnTo>
                        <a:pt x="482" y="502"/>
                      </a:lnTo>
                      <a:lnTo>
                        <a:pt x="576" y="482"/>
                      </a:lnTo>
                      <a:lnTo>
                        <a:pt x="602" y="446"/>
                      </a:lnTo>
                      <a:lnTo>
                        <a:pt x="666" y="448"/>
                      </a:lnTo>
                      <a:lnTo>
                        <a:pt x="760" y="498"/>
                      </a:lnTo>
                      <a:lnTo>
                        <a:pt x="794" y="514"/>
                      </a:lnTo>
                      <a:lnTo>
                        <a:pt x="826" y="562"/>
                      </a:lnTo>
                      <a:lnTo>
                        <a:pt x="852" y="506"/>
                      </a:lnTo>
                      <a:lnTo>
                        <a:pt x="820" y="456"/>
                      </a:lnTo>
                      <a:lnTo>
                        <a:pt x="784" y="424"/>
                      </a:lnTo>
                      <a:lnTo>
                        <a:pt x="828" y="378"/>
                      </a:lnTo>
                      <a:lnTo>
                        <a:pt x="836" y="328"/>
                      </a:lnTo>
                      <a:lnTo>
                        <a:pt x="878" y="320"/>
                      </a:lnTo>
                      <a:lnTo>
                        <a:pt x="884" y="284"/>
                      </a:lnTo>
                      <a:lnTo>
                        <a:pt x="826" y="238"/>
                      </a:lnTo>
                      <a:lnTo>
                        <a:pt x="770" y="250"/>
                      </a:lnTo>
                      <a:lnTo>
                        <a:pt x="702" y="248"/>
                      </a:lnTo>
                      <a:lnTo>
                        <a:pt x="650" y="196"/>
                      </a:lnTo>
                      <a:lnTo>
                        <a:pt x="658" y="152"/>
                      </a:lnTo>
                      <a:lnTo>
                        <a:pt x="632" y="116"/>
                      </a:lnTo>
                      <a:lnTo>
                        <a:pt x="574" y="126"/>
                      </a:lnTo>
                      <a:lnTo>
                        <a:pt x="510" y="102"/>
                      </a:lnTo>
                      <a:lnTo>
                        <a:pt x="470" y="124"/>
                      </a:lnTo>
                      <a:lnTo>
                        <a:pt x="426" y="84"/>
                      </a:lnTo>
                      <a:lnTo>
                        <a:pt x="404" y="44"/>
                      </a:lnTo>
                      <a:lnTo>
                        <a:pt x="354" y="16"/>
                      </a:lnTo>
                      <a:lnTo>
                        <a:pt x="316" y="38"/>
                      </a:lnTo>
                      <a:lnTo>
                        <a:pt x="272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Freeform 271"/>
                <p:cNvSpPr>
                  <a:spLocks/>
                </p:cNvSpPr>
                <p:nvPr/>
              </p:nvSpPr>
              <p:spPr bwMode="auto">
                <a:xfrm>
                  <a:off x="5753100" y="4022725"/>
                  <a:ext cx="860425" cy="1047750"/>
                </a:xfrm>
                <a:custGeom>
                  <a:avLst/>
                  <a:gdLst>
                    <a:gd name="T0" fmla="*/ 456 w 542"/>
                    <a:gd name="T1" fmla="*/ 14 h 660"/>
                    <a:gd name="T2" fmla="*/ 428 w 542"/>
                    <a:gd name="T3" fmla="*/ 0 h 660"/>
                    <a:gd name="T4" fmla="*/ 404 w 542"/>
                    <a:gd name="T5" fmla="*/ 66 h 660"/>
                    <a:gd name="T6" fmla="*/ 350 w 542"/>
                    <a:gd name="T7" fmla="*/ 26 h 660"/>
                    <a:gd name="T8" fmla="*/ 322 w 542"/>
                    <a:gd name="T9" fmla="*/ 66 h 660"/>
                    <a:gd name="T10" fmla="*/ 336 w 542"/>
                    <a:gd name="T11" fmla="*/ 104 h 660"/>
                    <a:gd name="T12" fmla="*/ 298 w 542"/>
                    <a:gd name="T13" fmla="*/ 106 h 660"/>
                    <a:gd name="T14" fmla="*/ 264 w 542"/>
                    <a:gd name="T15" fmla="*/ 84 h 660"/>
                    <a:gd name="T16" fmla="*/ 224 w 542"/>
                    <a:gd name="T17" fmla="*/ 94 h 660"/>
                    <a:gd name="T18" fmla="*/ 176 w 542"/>
                    <a:gd name="T19" fmla="*/ 60 h 660"/>
                    <a:gd name="T20" fmla="*/ 136 w 542"/>
                    <a:gd name="T21" fmla="*/ 62 h 660"/>
                    <a:gd name="T22" fmla="*/ 98 w 542"/>
                    <a:gd name="T23" fmla="*/ 108 h 660"/>
                    <a:gd name="T24" fmla="*/ 102 w 542"/>
                    <a:gd name="T25" fmla="*/ 158 h 660"/>
                    <a:gd name="T26" fmla="*/ 120 w 542"/>
                    <a:gd name="T27" fmla="*/ 174 h 660"/>
                    <a:gd name="T28" fmla="*/ 102 w 542"/>
                    <a:gd name="T29" fmla="*/ 208 h 660"/>
                    <a:gd name="T30" fmla="*/ 138 w 542"/>
                    <a:gd name="T31" fmla="*/ 240 h 660"/>
                    <a:gd name="T32" fmla="*/ 102 w 542"/>
                    <a:gd name="T33" fmla="*/ 256 h 660"/>
                    <a:gd name="T34" fmla="*/ 106 w 542"/>
                    <a:gd name="T35" fmla="*/ 296 h 660"/>
                    <a:gd name="T36" fmla="*/ 92 w 542"/>
                    <a:gd name="T37" fmla="*/ 300 h 660"/>
                    <a:gd name="T38" fmla="*/ 66 w 542"/>
                    <a:gd name="T39" fmla="*/ 352 h 660"/>
                    <a:gd name="T40" fmla="*/ 64 w 542"/>
                    <a:gd name="T41" fmla="*/ 374 h 660"/>
                    <a:gd name="T42" fmla="*/ 22 w 542"/>
                    <a:gd name="T43" fmla="*/ 378 h 660"/>
                    <a:gd name="T44" fmla="*/ 4 w 542"/>
                    <a:gd name="T45" fmla="*/ 410 h 660"/>
                    <a:gd name="T46" fmla="*/ 0 w 542"/>
                    <a:gd name="T47" fmla="*/ 466 h 660"/>
                    <a:gd name="T48" fmla="*/ 58 w 542"/>
                    <a:gd name="T49" fmla="*/ 456 h 660"/>
                    <a:gd name="T50" fmla="*/ 84 w 542"/>
                    <a:gd name="T51" fmla="*/ 492 h 660"/>
                    <a:gd name="T52" fmla="*/ 76 w 542"/>
                    <a:gd name="T53" fmla="*/ 536 h 660"/>
                    <a:gd name="T54" fmla="*/ 128 w 542"/>
                    <a:gd name="T55" fmla="*/ 588 h 660"/>
                    <a:gd name="T56" fmla="*/ 196 w 542"/>
                    <a:gd name="T57" fmla="*/ 590 h 660"/>
                    <a:gd name="T58" fmla="*/ 252 w 542"/>
                    <a:gd name="T59" fmla="*/ 578 h 660"/>
                    <a:gd name="T60" fmla="*/ 310 w 542"/>
                    <a:gd name="T61" fmla="*/ 624 h 660"/>
                    <a:gd name="T62" fmla="*/ 304 w 542"/>
                    <a:gd name="T63" fmla="*/ 660 h 660"/>
                    <a:gd name="T64" fmla="*/ 354 w 542"/>
                    <a:gd name="T65" fmla="*/ 630 h 660"/>
                    <a:gd name="T66" fmla="*/ 354 w 542"/>
                    <a:gd name="T67" fmla="*/ 564 h 660"/>
                    <a:gd name="T68" fmla="*/ 372 w 542"/>
                    <a:gd name="T69" fmla="*/ 548 h 660"/>
                    <a:gd name="T70" fmla="*/ 344 w 542"/>
                    <a:gd name="T71" fmla="*/ 488 h 660"/>
                    <a:gd name="T72" fmla="*/ 318 w 542"/>
                    <a:gd name="T73" fmla="*/ 416 h 660"/>
                    <a:gd name="T74" fmla="*/ 340 w 542"/>
                    <a:gd name="T75" fmla="*/ 414 h 660"/>
                    <a:gd name="T76" fmla="*/ 364 w 542"/>
                    <a:gd name="T77" fmla="*/ 402 h 660"/>
                    <a:gd name="T78" fmla="*/ 342 w 542"/>
                    <a:gd name="T79" fmla="*/ 378 h 660"/>
                    <a:gd name="T80" fmla="*/ 370 w 542"/>
                    <a:gd name="T81" fmla="*/ 352 h 660"/>
                    <a:gd name="T82" fmla="*/ 396 w 542"/>
                    <a:gd name="T83" fmla="*/ 352 h 660"/>
                    <a:gd name="T84" fmla="*/ 416 w 542"/>
                    <a:gd name="T85" fmla="*/ 370 h 660"/>
                    <a:gd name="T86" fmla="*/ 436 w 542"/>
                    <a:gd name="T87" fmla="*/ 334 h 660"/>
                    <a:gd name="T88" fmla="*/ 430 w 542"/>
                    <a:gd name="T89" fmla="*/ 316 h 660"/>
                    <a:gd name="T90" fmla="*/ 446 w 542"/>
                    <a:gd name="T91" fmla="*/ 284 h 660"/>
                    <a:gd name="T92" fmla="*/ 476 w 542"/>
                    <a:gd name="T93" fmla="*/ 266 h 660"/>
                    <a:gd name="T94" fmla="*/ 502 w 542"/>
                    <a:gd name="T95" fmla="*/ 286 h 660"/>
                    <a:gd name="T96" fmla="*/ 530 w 542"/>
                    <a:gd name="T97" fmla="*/ 270 h 660"/>
                    <a:gd name="T98" fmla="*/ 524 w 542"/>
                    <a:gd name="T99" fmla="*/ 238 h 660"/>
                    <a:gd name="T100" fmla="*/ 536 w 542"/>
                    <a:gd name="T101" fmla="*/ 202 h 660"/>
                    <a:gd name="T102" fmla="*/ 542 w 542"/>
                    <a:gd name="T103" fmla="*/ 142 h 660"/>
                    <a:gd name="T104" fmla="*/ 512 w 542"/>
                    <a:gd name="T105" fmla="*/ 84 h 660"/>
                    <a:gd name="T106" fmla="*/ 470 w 542"/>
                    <a:gd name="T107" fmla="*/ 52 h 660"/>
                    <a:gd name="T108" fmla="*/ 456 w 542"/>
                    <a:gd name="T109" fmla="*/ 14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42" h="660">
                      <a:moveTo>
                        <a:pt x="456" y="14"/>
                      </a:moveTo>
                      <a:lnTo>
                        <a:pt x="428" y="0"/>
                      </a:lnTo>
                      <a:lnTo>
                        <a:pt x="404" y="66"/>
                      </a:lnTo>
                      <a:lnTo>
                        <a:pt x="350" y="26"/>
                      </a:lnTo>
                      <a:lnTo>
                        <a:pt x="322" y="66"/>
                      </a:lnTo>
                      <a:lnTo>
                        <a:pt x="336" y="104"/>
                      </a:lnTo>
                      <a:lnTo>
                        <a:pt x="298" y="106"/>
                      </a:lnTo>
                      <a:lnTo>
                        <a:pt x="264" y="84"/>
                      </a:lnTo>
                      <a:lnTo>
                        <a:pt x="224" y="94"/>
                      </a:lnTo>
                      <a:lnTo>
                        <a:pt x="176" y="60"/>
                      </a:lnTo>
                      <a:lnTo>
                        <a:pt x="136" y="62"/>
                      </a:lnTo>
                      <a:lnTo>
                        <a:pt x="98" y="108"/>
                      </a:lnTo>
                      <a:lnTo>
                        <a:pt x="102" y="158"/>
                      </a:lnTo>
                      <a:lnTo>
                        <a:pt x="120" y="174"/>
                      </a:lnTo>
                      <a:lnTo>
                        <a:pt x="102" y="208"/>
                      </a:lnTo>
                      <a:lnTo>
                        <a:pt x="138" y="240"/>
                      </a:lnTo>
                      <a:lnTo>
                        <a:pt x="102" y="256"/>
                      </a:lnTo>
                      <a:lnTo>
                        <a:pt x="106" y="296"/>
                      </a:lnTo>
                      <a:lnTo>
                        <a:pt x="92" y="300"/>
                      </a:lnTo>
                      <a:lnTo>
                        <a:pt x="66" y="352"/>
                      </a:lnTo>
                      <a:lnTo>
                        <a:pt x="64" y="374"/>
                      </a:lnTo>
                      <a:lnTo>
                        <a:pt x="22" y="378"/>
                      </a:lnTo>
                      <a:lnTo>
                        <a:pt x="4" y="410"/>
                      </a:lnTo>
                      <a:lnTo>
                        <a:pt x="0" y="466"/>
                      </a:lnTo>
                      <a:lnTo>
                        <a:pt x="58" y="456"/>
                      </a:lnTo>
                      <a:lnTo>
                        <a:pt x="84" y="492"/>
                      </a:lnTo>
                      <a:lnTo>
                        <a:pt x="76" y="536"/>
                      </a:lnTo>
                      <a:lnTo>
                        <a:pt x="128" y="588"/>
                      </a:lnTo>
                      <a:lnTo>
                        <a:pt x="196" y="590"/>
                      </a:lnTo>
                      <a:lnTo>
                        <a:pt x="252" y="578"/>
                      </a:lnTo>
                      <a:lnTo>
                        <a:pt x="310" y="624"/>
                      </a:lnTo>
                      <a:lnTo>
                        <a:pt x="304" y="660"/>
                      </a:lnTo>
                      <a:lnTo>
                        <a:pt x="354" y="630"/>
                      </a:lnTo>
                      <a:lnTo>
                        <a:pt x="354" y="564"/>
                      </a:lnTo>
                      <a:lnTo>
                        <a:pt x="372" y="548"/>
                      </a:lnTo>
                      <a:lnTo>
                        <a:pt x="344" y="488"/>
                      </a:lnTo>
                      <a:lnTo>
                        <a:pt x="318" y="416"/>
                      </a:lnTo>
                      <a:lnTo>
                        <a:pt x="340" y="414"/>
                      </a:lnTo>
                      <a:lnTo>
                        <a:pt x="364" y="402"/>
                      </a:lnTo>
                      <a:lnTo>
                        <a:pt x="342" y="378"/>
                      </a:lnTo>
                      <a:lnTo>
                        <a:pt x="370" y="352"/>
                      </a:lnTo>
                      <a:lnTo>
                        <a:pt x="396" y="352"/>
                      </a:lnTo>
                      <a:lnTo>
                        <a:pt x="416" y="370"/>
                      </a:lnTo>
                      <a:lnTo>
                        <a:pt x="436" y="334"/>
                      </a:lnTo>
                      <a:lnTo>
                        <a:pt x="430" y="316"/>
                      </a:lnTo>
                      <a:lnTo>
                        <a:pt x="446" y="284"/>
                      </a:lnTo>
                      <a:lnTo>
                        <a:pt x="476" y="266"/>
                      </a:lnTo>
                      <a:lnTo>
                        <a:pt x="502" y="286"/>
                      </a:lnTo>
                      <a:lnTo>
                        <a:pt x="530" y="270"/>
                      </a:lnTo>
                      <a:lnTo>
                        <a:pt x="524" y="238"/>
                      </a:lnTo>
                      <a:lnTo>
                        <a:pt x="536" y="202"/>
                      </a:lnTo>
                      <a:lnTo>
                        <a:pt x="542" y="142"/>
                      </a:lnTo>
                      <a:lnTo>
                        <a:pt x="512" y="84"/>
                      </a:lnTo>
                      <a:lnTo>
                        <a:pt x="470" y="52"/>
                      </a:lnTo>
                      <a:lnTo>
                        <a:pt x="456" y="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Freeform 272"/>
                <p:cNvSpPr>
                  <a:spLocks/>
                </p:cNvSpPr>
                <p:nvPr/>
              </p:nvSpPr>
              <p:spPr bwMode="auto">
                <a:xfrm>
                  <a:off x="5527675" y="1787525"/>
                  <a:ext cx="914400" cy="577850"/>
                </a:xfrm>
                <a:custGeom>
                  <a:avLst/>
                  <a:gdLst>
                    <a:gd name="T0" fmla="*/ 264 w 576"/>
                    <a:gd name="T1" fmla="*/ 348 h 364"/>
                    <a:gd name="T2" fmla="*/ 238 w 576"/>
                    <a:gd name="T3" fmla="*/ 360 h 364"/>
                    <a:gd name="T4" fmla="*/ 214 w 576"/>
                    <a:gd name="T5" fmla="*/ 336 h 364"/>
                    <a:gd name="T6" fmla="*/ 170 w 576"/>
                    <a:gd name="T7" fmla="*/ 364 h 364"/>
                    <a:gd name="T8" fmla="*/ 98 w 576"/>
                    <a:gd name="T9" fmla="*/ 354 h 364"/>
                    <a:gd name="T10" fmla="*/ 98 w 576"/>
                    <a:gd name="T11" fmla="*/ 312 h 364"/>
                    <a:gd name="T12" fmla="*/ 60 w 576"/>
                    <a:gd name="T13" fmla="*/ 274 h 364"/>
                    <a:gd name="T14" fmla="*/ 10 w 576"/>
                    <a:gd name="T15" fmla="*/ 264 h 364"/>
                    <a:gd name="T16" fmla="*/ 0 w 576"/>
                    <a:gd name="T17" fmla="*/ 226 h 364"/>
                    <a:gd name="T18" fmla="*/ 38 w 576"/>
                    <a:gd name="T19" fmla="*/ 188 h 364"/>
                    <a:gd name="T20" fmla="*/ 14 w 576"/>
                    <a:gd name="T21" fmla="*/ 124 h 364"/>
                    <a:gd name="T22" fmla="*/ 28 w 576"/>
                    <a:gd name="T23" fmla="*/ 86 h 364"/>
                    <a:gd name="T24" fmla="*/ 6 w 576"/>
                    <a:gd name="T25" fmla="*/ 50 h 364"/>
                    <a:gd name="T26" fmla="*/ 24 w 576"/>
                    <a:gd name="T27" fmla="*/ 20 h 364"/>
                    <a:gd name="T28" fmla="*/ 88 w 576"/>
                    <a:gd name="T29" fmla="*/ 60 h 364"/>
                    <a:gd name="T30" fmla="*/ 146 w 576"/>
                    <a:gd name="T31" fmla="*/ 24 h 364"/>
                    <a:gd name="T32" fmla="*/ 232 w 576"/>
                    <a:gd name="T33" fmla="*/ 54 h 364"/>
                    <a:gd name="T34" fmla="*/ 258 w 576"/>
                    <a:gd name="T35" fmla="*/ 92 h 364"/>
                    <a:gd name="T36" fmla="*/ 298 w 576"/>
                    <a:gd name="T37" fmla="*/ 70 h 364"/>
                    <a:gd name="T38" fmla="*/ 298 w 576"/>
                    <a:gd name="T39" fmla="*/ 30 h 364"/>
                    <a:gd name="T40" fmla="*/ 344 w 576"/>
                    <a:gd name="T41" fmla="*/ 0 h 364"/>
                    <a:gd name="T42" fmla="*/ 380 w 576"/>
                    <a:gd name="T43" fmla="*/ 36 h 364"/>
                    <a:gd name="T44" fmla="*/ 458 w 576"/>
                    <a:gd name="T45" fmla="*/ 18 h 364"/>
                    <a:gd name="T46" fmla="*/ 452 w 576"/>
                    <a:gd name="T47" fmla="*/ 58 h 364"/>
                    <a:gd name="T48" fmla="*/ 492 w 576"/>
                    <a:gd name="T49" fmla="*/ 80 h 364"/>
                    <a:gd name="T50" fmla="*/ 484 w 576"/>
                    <a:gd name="T51" fmla="*/ 122 h 364"/>
                    <a:gd name="T52" fmla="*/ 516 w 576"/>
                    <a:gd name="T53" fmla="*/ 140 h 364"/>
                    <a:gd name="T54" fmla="*/ 528 w 576"/>
                    <a:gd name="T55" fmla="*/ 172 h 364"/>
                    <a:gd name="T56" fmla="*/ 558 w 576"/>
                    <a:gd name="T57" fmla="*/ 196 h 364"/>
                    <a:gd name="T58" fmla="*/ 558 w 576"/>
                    <a:gd name="T59" fmla="*/ 242 h 364"/>
                    <a:gd name="T60" fmla="*/ 576 w 576"/>
                    <a:gd name="T61" fmla="*/ 276 h 364"/>
                    <a:gd name="T62" fmla="*/ 560 w 576"/>
                    <a:gd name="T63" fmla="*/ 300 h 364"/>
                    <a:gd name="T64" fmla="*/ 502 w 576"/>
                    <a:gd name="T65" fmla="*/ 308 h 364"/>
                    <a:gd name="T66" fmla="*/ 454 w 576"/>
                    <a:gd name="T67" fmla="*/ 340 h 364"/>
                    <a:gd name="T68" fmla="*/ 412 w 576"/>
                    <a:gd name="T69" fmla="*/ 330 h 364"/>
                    <a:gd name="T70" fmla="*/ 374 w 576"/>
                    <a:gd name="T71" fmla="*/ 284 h 364"/>
                    <a:gd name="T72" fmla="*/ 348 w 576"/>
                    <a:gd name="T73" fmla="*/ 314 h 364"/>
                    <a:gd name="T74" fmla="*/ 310 w 576"/>
                    <a:gd name="T75" fmla="*/ 296 h 364"/>
                    <a:gd name="T76" fmla="*/ 302 w 576"/>
                    <a:gd name="T77" fmla="*/ 332 h 364"/>
                    <a:gd name="T78" fmla="*/ 264 w 576"/>
                    <a:gd name="T79" fmla="*/ 348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76" h="364">
                      <a:moveTo>
                        <a:pt x="264" y="348"/>
                      </a:moveTo>
                      <a:lnTo>
                        <a:pt x="238" y="360"/>
                      </a:lnTo>
                      <a:lnTo>
                        <a:pt x="214" y="336"/>
                      </a:lnTo>
                      <a:lnTo>
                        <a:pt x="170" y="364"/>
                      </a:lnTo>
                      <a:lnTo>
                        <a:pt x="98" y="354"/>
                      </a:lnTo>
                      <a:lnTo>
                        <a:pt x="98" y="312"/>
                      </a:lnTo>
                      <a:lnTo>
                        <a:pt x="60" y="274"/>
                      </a:lnTo>
                      <a:lnTo>
                        <a:pt x="10" y="264"/>
                      </a:lnTo>
                      <a:lnTo>
                        <a:pt x="0" y="226"/>
                      </a:lnTo>
                      <a:lnTo>
                        <a:pt x="38" y="188"/>
                      </a:lnTo>
                      <a:lnTo>
                        <a:pt x="14" y="124"/>
                      </a:lnTo>
                      <a:lnTo>
                        <a:pt x="28" y="86"/>
                      </a:lnTo>
                      <a:lnTo>
                        <a:pt x="6" y="50"/>
                      </a:lnTo>
                      <a:lnTo>
                        <a:pt x="24" y="20"/>
                      </a:lnTo>
                      <a:lnTo>
                        <a:pt x="88" y="60"/>
                      </a:lnTo>
                      <a:lnTo>
                        <a:pt x="146" y="24"/>
                      </a:lnTo>
                      <a:lnTo>
                        <a:pt x="232" y="54"/>
                      </a:lnTo>
                      <a:lnTo>
                        <a:pt x="258" y="92"/>
                      </a:lnTo>
                      <a:lnTo>
                        <a:pt x="298" y="70"/>
                      </a:lnTo>
                      <a:lnTo>
                        <a:pt x="298" y="30"/>
                      </a:lnTo>
                      <a:lnTo>
                        <a:pt x="344" y="0"/>
                      </a:lnTo>
                      <a:lnTo>
                        <a:pt x="380" y="36"/>
                      </a:lnTo>
                      <a:lnTo>
                        <a:pt x="458" y="18"/>
                      </a:lnTo>
                      <a:lnTo>
                        <a:pt x="452" y="58"/>
                      </a:lnTo>
                      <a:lnTo>
                        <a:pt x="492" y="80"/>
                      </a:lnTo>
                      <a:lnTo>
                        <a:pt x="484" y="122"/>
                      </a:lnTo>
                      <a:lnTo>
                        <a:pt x="516" y="140"/>
                      </a:lnTo>
                      <a:lnTo>
                        <a:pt x="528" y="172"/>
                      </a:lnTo>
                      <a:lnTo>
                        <a:pt x="558" y="196"/>
                      </a:lnTo>
                      <a:lnTo>
                        <a:pt x="558" y="242"/>
                      </a:lnTo>
                      <a:lnTo>
                        <a:pt x="576" y="276"/>
                      </a:lnTo>
                      <a:lnTo>
                        <a:pt x="560" y="300"/>
                      </a:lnTo>
                      <a:lnTo>
                        <a:pt x="502" y="308"/>
                      </a:lnTo>
                      <a:lnTo>
                        <a:pt x="454" y="340"/>
                      </a:lnTo>
                      <a:lnTo>
                        <a:pt x="412" y="330"/>
                      </a:lnTo>
                      <a:lnTo>
                        <a:pt x="374" y="284"/>
                      </a:lnTo>
                      <a:lnTo>
                        <a:pt x="348" y="314"/>
                      </a:lnTo>
                      <a:lnTo>
                        <a:pt x="310" y="296"/>
                      </a:lnTo>
                      <a:lnTo>
                        <a:pt x="302" y="332"/>
                      </a:lnTo>
                      <a:lnTo>
                        <a:pt x="264" y="34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Freeform 273"/>
                <p:cNvSpPr>
                  <a:spLocks/>
                </p:cNvSpPr>
                <p:nvPr/>
              </p:nvSpPr>
              <p:spPr bwMode="auto">
                <a:xfrm>
                  <a:off x="8016875" y="1965325"/>
                  <a:ext cx="831850" cy="774700"/>
                </a:xfrm>
                <a:custGeom>
                  <a:avLst/>
                  <a:gdLst>
                    <a:gd name="T0" fmla="*/ 152 w 524"/>
                    <a:gd name="T1" fmla="*/ 300 h 488"/>
                    <a:gd name="T2" fmla="*/ 154 w 524"/>
                    <a:gd name="T3" fmla="*/ 232 h 488"/>
                    <a:gd name="T4" fmla="*/ 118 w 524"/>
                    <a:gd name="T5" fmla="*/ 196 h 488"/>
                    <a:gd name="T6" fmla="*/ 82 w 524"/>
                    <a:gd name="T7" fmla="*/ 182 h 488"/>
                    <a:gd name="T8" fmla="*/ 56 w 524"/>
                    <a:gd name="T9" fmla="*/ 90 h 488"/>
                    <a:gd name="T10" fmla="*/ 0 w 524"/>
                    <a:gd name="T11" fmla="*/ 58 h 488"/>
                    <a:gd name="T12" fmla="*/ 30 w 524"/>
                    <a:gd name="T13" fmla="*/ 0 h 488"/>
                    <a:gd name="T14" fmla="*/ 98 w 524"/>
                    <a:gd name="T15" fmla="*/ 18 h 488"/>
                    <a:gd name="T16" fmla="*/ 148 w 524"/>
                    <a:gd name="T17" fmla="*/ 28 h 488"/>
                    <a:gd name="T18" fmla="*/ 230 w 524"/>
                    <a:gd name="T19" fmla="*/ 52 h 488"/>
                    <a:gd name="T20" fmla="*/ 264 w 524"/>
                    <a:gd name="T21" fmla="*/ 86 h 488"/>
                    <a:gd name="T22" fmla="*/ 322 w 524"/>
                    <a:gd name="T23" fmla="*/ 68 h 488"/>
                    <a:gd name="T24" fmla="*/ 330 w 524"/>
                    <a:gd name="T25" fmla="*/ 124 h 488"/>
                    <a:gd name="T26" fmla="*/ 376 w 524"/>
                    <a:gd name="T27" fmla="*/ 158 h 488"/>
                    <a:gd name="T28" fmla="*/ 446 w 524"/>
                    <a:gd name="T29" fmla="*/ 158 h 488"/>
                    <a:gd name="T30" fmla="*/ 462 w 524"/>
                    <a:gd name="T31" fmla="*/ 220 h 488"/>
                    <a:gd name="T32" fmla="*/ 524 w 524"/>
                    <a:gd name="T33" fmla="*/ 232 h 488"/>
                    <a:gd name="T34" fmla="*/ 524 w 524"/>
                    <a:gd name="T35" fmla="*/ 316 h 488"/>
                    <a:gd name="T36" fmla="*/ 484 w 524"/>
                    <a:gd name="T37" fmla="*/ 316 h 488"/>
                    <a:gd name="T38" fmla="*/ 448 w 524"/>
                    <a:gd name="T39" fmla="*/ 352 h 488"/>
                    <a:gd name="T40" fmla="*/ 368 w 524"/>
                    <a:gd name="T41" fmla="*/ 404 h 488"/>
                    <a:gd name="T42" fmla="*/ 368 w 524"/>
                    <a:gd name="T43" fmla="*/ 460 h 488"/>
                    <a:gd name="T44" fmla="*/ 340 w 524"/>
                    <a:gd name="T45" fmla="*/ 488 h 488"/>
                    <a:gd name="T46" fmla="*/ 282 w 524"/>
                    <a:gd name="T47" fmla="*/ 456 h 488"/>
                    <a:gd name="T48" fmla="*/ 280 w 524"/>
                    <a:gd name="T49" fmla="*/ 426 h 488"/>
                    <a:gd name="T50" fmla="*/ 250 w 524"/>
                    <a:gd name="T51" fmla="*/ 400 h 488"/>
                    <a:gd name="T52" fmla="*/ 188 w 524"/>
                    <a:gd name="T53" fmla="*/ 400 h 488"/>
                    <a:gd name="T54" fmla="*/ 162 w 524"/>
                    <a:gd name="T55" fmla="*/ 370 h 488"/>
                    <a:gd name="T56" fmla="*/ 164 w 524"/>
                    <a:gd name="T57" fmla="*/ 324 h 488"/>
                    <a:gd name="T58" fmla="*/ 152 w 524"/>
                    <a:gd name="T59" fmla="*/ 30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24" h="488">
                      <a:moveTo>
                        <a:pt x="152" y="300"/>
                      </a:moveTo>
                      <a:lnTo>
                        <a:pt x="154" y="232"/>
                      </a:lnTo>
                      <a:lnTo>
                        <a:pt x="118" y="196"/>
                      </a:lnTo>
                      <a:lnTo>
                        <a:pt x="82" y="182"/>
                      </a:lnTo>
                      <a:lnTo>
                        <a:pt x="56" y="90"/>
                      </a:lnTo>
                      <a:lnTo>
                        <a:pt x="0" y="58"/>
                      </a:lnTo>
                      <a:lnTo>
                        <a:pt x="30" y="0"/>
                      </a:lnTo>
                      <a:lnTo>
                        <a:pt x="98" y="18"/>
                      </a:lnTo>
                      <a:lnTo>
                        <a:pt x="148" y="28"/>
                      </a:lnTo>
                      <a:lnTo>
                        <a:pt x="230" y="52"/>
                      </a:lnTo>
                      <a:lnTo>
                        <a:pt x="264" y="86"/>
                      </a:lnTo>
                      <a:lnTo>
                        <a:pt x="322" y="68"/>
                      </a:lnTo>
                      <a:lnTo>
                        <a:pt x="330" y="124"/>
                      </a:lnTo>
                      <a:lnTo>
                        <a:pt x="376" y="158"/>
                      </a:lnTo>
                      <a:lnTo>
                        <a:pt x="446" y="158"/>
                      </a:lnTo>
                      <a:lnTo>
                        <a:pt x="462" y="220"/>
                      </a:lnTo>
                      <a:lnTo>
                        <a:pt x="524" y="232"/>
                      </a:lnTo>
                      <a:lnTo>
                        <a:pt x="524" y="316"/>
                      </a:lnTo>
                      <a:lnTo>
                        <a:pt x="484" y="316"/>
                      </a:lnTo>
                      <a:lnTo>
                        <a:pt x="448" y="352"/>
                      </a:lnTo>
                      <a:lnTo>
                        <a:pt x="368" y="404"/>
                      </a:lnTo>
                      <a:lnTo>
                        <a:pt x="368" y="460"/>
                      </a:lnTo>
                      <a:lnTo>
                        <a:pt x="340" y="488"/>
                      </a:lnTo>
                      <a:lnTo>
                        <a:pt x="282" y="456"/>
                      </a:lnTo>
                      <a:lnTo>
                        <a:pt x="280" y="426"/>
                      </a:lnTo>
                      <a:lnTo>
                        <a:pt x="250" y="400"/>
                      </a:lnTo>
                      <a:lnTo>
                        <a:pt x="188" y="400"/>
                      </a:lnTo>
                      <a:lnTo>
                        <a:pt x="162" y="370"/>
                      </a:lnTo>
                      <a:lnTo>
                        <a:pt x="164" y="324"/>
                      </a:lnTo>
                      <a:lnTo>
                        <a:pt x="152" y="3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Freeform 274"/>
                <p:cNvSpPr>
                  <a:spLocks/>
                </p:cNvSpPr>
                <p:nvPr/>
              </p:nvSpPr>
              <p:spPr bwMode="auto">
                <a:xfrm>
                  <a:off x="5508625" y="1082675"/>
                  <a:ext cx="412750" cy="549275"/>
                </a:xfrm>
                <a:custGeom>
                  <a:avLst/>
                  <a:gdLst>
                    <a:gd name="T0" fmla="*/ 236 w 260"/>
                    <a:gd name="T1" fmla="*/ 136 h 346"/>
                    <a:gd name="T2" fmla="*/ 248 w 260"/>
                    <a:gd name="T3" fmla="*/ 178 h 346"/>
                    <a:gd name="T4" fmla="*/ 244 w 260"/>
                    <a:gd name="T5" fmla="*/ 242 h 346"/>
                    <a:gd name="T6" fmla="*/ 204 w 260"/>
                    <a:gd name="T7" fmla="*/ 262 h 346"/>
                    <a:gd name="T8" fmla="*/ 204 w 260"/>
                    <a:gd name="T9" fmla="*/ 290 h 346"/>
                    <a:gd name="T10" fmla="*/ 168 w 260"/>
                    <a:gd name="T11" fmla="*/ 320 h 346"/>
                    <a:gd name="T12" fmla="*/ 142 w 260"/>
                    <a:gd name="T13" fmla="*/ 320 h 346"/>
                    <a:gd name="T14" fmla="*/ 124 w 260"/>
                    <a:gd name="T15" fmla="*/ 346 h 346"/>
                    <a:gd name="T16" fmla="*/ 76 w 260"/>
                    <a:gd name="T17" fmla="*/ 340 h 346"/>
                    <a:gd name="T18" fmla="*/ 24 w 260"/>
                    <a:gd name="T19" fmla="*/ 342 h 346"/>
                    <a:gd name="T20" fmla="*/ 14 w 260"/>
                    <a:gd name="T21" fmla="*/ 320 h 346"/>
                    <a:gd name="T22" fmla="*/ 18 w 260"/>
                    <a:gd name="T23" fmla="*/ 286 h 346"/>
                    <a:gd name="T24" fmla="*/ 6 w 260"/>
                    <a:gd name="T25" fmla="*/ 268 h 346"/>
                    <a:gd name="T26" fmla="*/ 0 w 260"/>
                    <a:gd name="T27" fmla="*/ 224 h 346"/>
                    <a:gd name="T28" fmla="*/ 22 w 260"/>
                    <a:gd name="T29" fmla="*/ 192 h 346"/>
                    <a:gd name="T30" fmla="*/ 6 w 260"/>
                    <a:gd name="T31" fmla="*/ 164 h 346"/>
                    <a:gd name="T32" fmla="*/ 28 w 260"/>
                    <a:gd name="T33" fmla="*/ 142 h 346"/>
                    <a:gd name="T34" fmla="*/ 40 w 260"/>
                    <a:gd name="T35" fmla="*/ 108 h 346"/>
                    <a:gd name="T36" fmla="*/ 16 w 260"/>
                    <a:gd name="T37" fmla="*/ 98 h 346"/>
                    <a:gd name="T38" fmla="*/ 10 w 260"/>
                    <a:gd name="T39" fmla="*/ 72 h 346"/>
                    <a:gd name="T40" fmla="*/ 32 w 260"/>
                    <a:gd name="T41" fmla="*/ 38 h 346"/>
                    <a:gd name="T42" fmla="*/ 60 w 260"/>
                    <a:gd name="T43" fmla="*/ 18 h 346"/>
                    <a:gd name="T44" fmla="*/ 80 w 260"/>
                    <a:gd name="T45" fmla="*/ 42 h 346"/>
                    <a:gd name="T46" fmla="*/ 114 w 260"/>
                    <a:gd name="T47" fmla="*/ 40 h 346"/>
                    <a:gd name="T48" fmla="*/ 164 w 260"/>
                    <a:gd name="T49" fmla="*/ 56 h 346"/>
                    <a:gd name="T50" fmla="*/ 162 w 260"/>
                    <a:gd name="T51" fmla="*/ 20 h 346"/>
                    <a:gd name="T52" fmla="*/ 204 w 260"/>
                    <a:gd name="T53" fmla="*/ 0 h 346"/>
                    <a:gd name="T54" fmla="*/ 240 w 260"/>
                    <a:gd name="T55" fmla="*/ 36 h 346"/>
                    <a:gd name="T56" fmla="*/ 246 w 260"/>
                    <a:gd name="T57" fmla="*/ 100 h 346"/>
                    <a:gd name="T58" fmla="*/ 260 w 260"/>
                    <a:gd name="T59" fmla="*/ 114 h 346"/>
                    <a:gd name="T60" fmla="*/ 236 w 260"/>
                    <a:gd name="T61" fmla="*/ 136 h 346"/>
                    <a:gd name="T62" fmla="*/ 248 w 260"/>
                    <a:gd name="T63" fmla="*/ 178 h 346"/>
                    <a:gd name="T64" fmla="*/ 236 w 260"/>
                    <a:gd name="T65" fmla="*/ 13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0" h="346">
                      <a:moveTo>
                        <a:pt x="236" y="136"/>
                      </a:moveTo>
                      <a:lnTo>
                        <a:pt x="248" y="178"/>
                      </a:lnTo>
                      <a:lnTo>
                        <a:pt x="244" y="242"/>
                      </a:lnTo>
                      <a:lnTo>
                        <a:pt x="204" y="262"/>
                      </a:lnTo>
                      <a:lnTo>
                        <a:pt x="204" y="290"/>
                      </a:lnTo>
                      <a:lnTo>
                        <a:pt x="168" y="320"/>
                      </a:lnTo>
                      <a:lnTo>
                        <a:pt x="142" y="320"/>
                      </a:lnTo>
                      <a:lnTo>
                        <a:pt x="124" y="346"/>
                      </a:lnTo>
                      <a:lnTo>
                        <a:pt x="76" y="340"/>
                      </a:lnTo>
                      <a:lnTo>
                        <a:pt x="24" y="342"/>
                      </a:lnTo>
                      <a:lnTo>
                        <a:pt x="14" y="320"/>
                      </a:lnTo>
                      <a:lnTo>
                        <a:pt x="18" y="286"/>
                      </a:lnTo>
                      <a:lnTo>
                        <a:pt x="6" y="268"/>
                      </a:lnTo>
                      <a:lnTo>
                        <a:pt x="0" y="224"/>
                      </a:lnTo>
                      <a:lnTo>
                        <a:pt x="22" y="192"/>
                      </a:lnTo>
                      <a:lnTo>
                        <a:pt x="6" y="164"/>
                      </a:lnTo>
                      <a:lnTo>
                        <a:pt x="28" y="142"/>
                      </a:lnTo>
                      <a:lnTo>
                        <a:pt x="40" y="108"/>
                      </a:lnTo>
                      <a:lnTo>
                        <a:pt x="16" y="98"/>
                      </a:lnTo>
                      <a:lnTo>
                        <a:pt x="10" y="72"/>
                      </a:lnTo>
                      <a:lnTo>
                        <a:pt x="32" y="38"/>
                      </a:lnTo>
                      <a:lnTo>
                        <a:pt x="60" y="18"/>
                      </a:lnTo>
                      <a:lnTo>
                        <a:pt x="80" y="42"/>
                      </a:lnTo>
                      <a:lnTo>
                        <a:pt x="114" y="40"/>
                      </a:lnTo>
                      <a:lnTo>
                        <a:pt x="164" y="56"/>
                      </a:lnTo>
                      <a:lnTo>
                        <a:pt x="162" y="20"/>
                      </a:lnTo>
                      <a:lnTo>
                        <a:pt x="204" y="0"/>
                      </a:lnTo>
                      <a:lnTo>
                        <a:pt x="240" y="36"/>
                      </a:lnTo>
                      <a:lnTo>
                        <a:pt x="246" y="100"/>
                      </a:lnTo>
                      <a:lnTo>
                        <a:pt x="260" y="114"/>
                      </a:lnTo>
                      <a:lnTo>
                        <a:pt x="236" y="136"/>
                      </a:lnTo>
                      <a:lnTo>
                        <a:pt x="248" y="178"/>
                      </a:lnTo>
                      <a:lnTo>
                        <a:pt x="236" y="1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Freeform 275"/>
                <p:cNvSpPr>
                  <a:spLocks/>
                </p:cNvSpPr>
                <p:nvPr/>
              </p:nvSpPr>
              <p:spPr bwMode="auto">
                <a:xfrm>
                  <a:off x="5508625" y="1082675"/>
                  <a:ext cx="412750" cy="549275"/>
                </a:xfrm>
                <a:custGeom>
                  <a:avLst/>
                  <a:gdLst>
                    <a:gd name="T0" fmla="*/ 236 w 260"/>
                    <a:gd name="T1" fmla="*/ 136 h 346"/>
                    <a:gd name="T2" fmla="*/ 248 w 260"/>
                    <a:gd name="T3" fmla="*/ 178 h 346"/>
                    <a:gd name="T4" fmla="*/ 244 w 260"/>
                    <a:gd name="T5" fmla="*/ 242 h 346"/>
                    <a:gd name="T6" fmla="*/ 204 w 260"/>
                    <a:gd name="T7" fmla="*/ 262 h 346"/>
                    <a:gd name="T8" fmla="*/ 204 w 260"/>
                    <a:gd name="T9" fmla="*/ 290 h 346"/>
                    <a:gd name="T10" fmla="*/ 168 w 260"/>
                    <a:gd name="T11" fmla="*/ 320 h 346"/>
                    <a:gd name="T12" fmla="*/ 142 w 260"/>
                    <a:gd name="T13" fmla="*/ 320 h 346"/>
                    <a:gd name="T14" fmla="*/ 124 w 260"/>
                    <a:gd name="T15" fmla="*/ 346 h 346"/>
                    <a:gd name="T16" fmla="*/ 76 w 260"/>
                    <a:gd name="T17" fmla="*/ 340 h 346"/>
                    <a:gd name="T18" fmla="*/ 24 w 260"/>
                    <a:gd name="T19" fmla="*/ 342 h 346"/>
                    <a:gd name="T20" fmla="*/ 14 w 260"/>
                    <a:gd name="T21" fmla="*/ 320 h 346"/>
                    <a:gd name="T22" fmla="*/ 18 w 260"/>
                    <a:gd name="T23" fmla="*/ 286 h 346"/>
                    <a:gd name="T24" fmla="*/ 6 w 260"/>
                    <a:gd name="T25" fmla="*/ 268 h 346"/>
                    <a:gd name="T26" fmla="*/ 0 w 260"/>
                    <a:gd name="T27" fmla="*/ 224 h 346"/>
                    <a:gd name="T28" fmla="*/ 22 w 260"/>
                    <a:gd name="T29" fmla="*/ 192 h 346"/>
                    <a:gd name="T30" fmla="*/ 6 w 260"/>
                    <a:gd name="T31" fmla="*/ 164 h 346"/>
                    <a:gd name="T32" fmla="*/ 28 w 260"/>
                    <a:gd name="T33" fmla="*/ 142 h 346"/>
                    <a:gd name="T34" fmla="*/ 40 w 260"/>
                    <a:gd name="T35" fmla="*/ 108 h 346"/>
                    <a:gd name="T36" fmla="*/ 16 w 260"/>
                    <a:gd name="T37" fmla="*/ 98 h 346"/>
                    <a:gd name="T38" fmla="*/ 10 w 260"/>
                    <a:gd name="T39" fmla="*/ 72 h 346"/>
                    <a:gd name="T40" fmla="*/ 32 w 260"/>
                    <a:gd name="T41" fmla="*/ 38 h 346"/>
                    <a:gd name="T42" fmla="*/ 60 w 260"/>
                    <a:gd name="T43" fmla="*/ 18 h 346"/>
                    <a:gd name="T44" fmla="*/ 80 w 260"/>
                    <a:gd name="T45" fmla="*/ 42 h 346"/>
                    <a:gd name="T46" fmla="*/ 114 w 260"/>
                    <a:gd name="T47" fmla="*/ 40 h 346"/>
                    <a:gd name="T48" fmla="*/ 164 w 260"/>
                    <a:gd name="T49" fmla="*/ 56 h 346"/>
                    <a:gd name="T50" fmla="*/ 162 w 260"/>
                    <a:gd name="T51" fmla="*/ 20 h 346"/>
                    <a:gd name="T52" fmla="*/ 204 w 260"/>
                    <a:gd name="T53" fmla="*/ 0 h 346"/>
                    <a:gd name="T54" fmla="*/ 240 w 260"/>
                    <a:gd name="T55" fmla="*/ 36 h 346"/>
                    <a:gd name="T56" fmla="*/ 246 w 260"/>
                    <a:gd name="T57" fmla="*/ 100 h 346"/>
                    <a:gd name="T58" fmla="*/ 260 w 260"/>
                    <a:gd name="T59" fmla="*/ 114 h 346"/>
                    <a:gd name="T60" fmla="*/ 236 w 260"/>
                    <a:gd name="T61" fmla="*/ 136 h 346"/>
                    <a:gd name="T62" fmla="*/ 248 w 260"/>
                    <a:gd name="T63" fmla="*/ 17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0" h="346">
                      <a:moveTo>
                        <a:pt x="236" y="136"/>
                      </a:moveTo>
                      <a:lnTo>
                        <a:pt x="248" y="178"/>
                      </a:lnTo>
                      <a:lnTo>
                        <a:pt x="244" y="242"/>
                      </a:lnTo>
                      <a:lnTo>
                        <a:pt x="204" y="262"/>
                      </a:lnTo>
                      <a:lnTo>
                        <a:pt x="204" y="290"/>
                      </a:lnTo>
                      <a:lnTo>
                        <a:pt x="168" y="320"/>
                      </a:lnTo>
                      <a:lnTo>
                        <a:pt x="142" y="320"/>
                      </a:lnTo>
                      <a:lnTo>
                        <a:pt x="124" y="346"/>
                      </a:lnTo>
                      <a:lnTo>
                        <a:pt x="76" y="340"/>
                      </a:lnTo>
                      <a:lnTo>
                        <a:pt x="24" y="342"/>
                      </a:lnTo>
                      <a:lnTo>
                        <a:pt x="14" y="320"/>
                      </a:lnTo>
                      <a:lnTo>
                        <a:pt x="18" y="286"/>
                      </a:lnTo>
                      <a:lnTo>
                        <a:pt x="6" y="268"/>
                      </a:lnTo>
                      <a:lnTo>
                        <a:pt x="0" y="224"/>
                      </a:lnTo>
                      <a:lnTo>
                        <a:pt x="22" y="192"/>
                      </a:lnTo>
                      <a:lnTo>
                        <a:pt x="6" y="164"/>
                      </a:lnTo>
                      <a:lnTo>
                        <a:pt x="28" y="142"/>
                      </a:lnTo>
                      <a:lnTo>
                        <a:pt x="40" y="108"/>
                      </a:lnTo>
                      <a:lnTo>
                        <a:pt x="16" y="98"/>
                      </a:lnTo>
                      <a:lnTo>
                        <a:pt x="10" y="72"/>
                      </a:lnTo>
                      <a:lnTo>
                        <a:pt x="32" y="38"/>
                      </a:lnTo>
                      <a:lnTo>
                        <a:pt x="60" y="18"/>
                      </a:lnTo>
                      <a:lnTo>
                        <a:pt x="80" y="42"/>
                      </a:lnTo>
                      <a:lnTo>
                        <a:pt x="114" y="40"/>
                      </a:lnTo>
                      <a:lnTo>
                        <a:pt x="164" y="56"/>
                      </a:lnTo>
                      <a:lnTo>
                        <a:pt x="162" y="20"/>
                      </a:lnTo>
                      <a:lnTo>
                        <a:pt x="204" y="0"/>
                      </a:lnTo>
                      <a:lnTo>
                        <a:pt x="240" y="36"/>
                      </a:lnTo>
                      <a:lnTo>
                        <a:pt x="246" y="100"/>
                      </a:lnTo>
                      <a:lnTo>
                        <a:pt x="260" y="114"/>
                      </a:lnTo>
                      <a:lnTo>
                        <a:pt x="236" y="136"/>
                      </a:lnTo>
                      <a:lnTo>
                        <a:pt x="248" y="178"/>
                      </a:lnTo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8" name="Freeform 276"/>
                <p:cNvSpPr>
                  <a:spLocks/>
                </p:cNvSpPr>
                <p:nvPr/>
              </p:nvSpPr>
              <p:spPr bwMode="auto">
                <a:xfrm>
                  <a:off x="6083300" y="3003550"/>
                  <a:ext cx="955675" cy="692150"/>
                </a:xfrm>
                <a:custGeom>
                  <a:avLst/>
                  <a:gdLst>
                    <a:gd name="T0" fmla="*/ 528 w 602"/>
                    <a:gd name="T1" fmla="*/ 384 h 436"/>
                    <a:gd name="T2" fmla="*/ 474 w 602"/>
                    <a:gd name="T3" fmla="*/ 386 h 436"/>
                    <a:gd name="T4" fmla="*/ 474 w 602"/>
                    <a:gd name="T5" fmla="*/ 356 h 436"/>
                    <a:gd name="T6" fmla="*/ 420 w 602"/>
                    <a:gd name="T7" fmla="*/ 390 h 436"/>
                    <a:gd name="T8" fmla="*/ 420 w 602"/>
                    <a:gd name="T9" fmla="*/ 436 h 436"/>
                    <a:gd name="T10" fmla="*/ 358 w 602"/>
                    <a:gd name="T11" fmla="*/ 414 h 436"/>
                    <a:gd name="T12" fmla="*/ 328 w 602"/>
                    <a:gd name="T13" fmla="*/ 398 h 436"/>
                    <a:gd name="T14" fmla="*/ 328 w 602"/>
                    <a:gd name="T15" fmla="*/ 358 h 436"/>
                    <a:gd name="T16" fmla="*/ 286 w 602"/>
                    <a:gd name="T17" fmla="*/ 338 h 436"/>
                    <a:gd name="T18" fmla="*/ 254 w 602"/>
                    <a:gd name="T19" fmla="*/ 330 h 436"/>
                    <a:gd name="T20" fmla="*/ 222 w 602"/>
                    <a:gd name="T21" fmla="*/ 296 h 436"/>
                    <a:gd name="T22" fmla="*/ 166 w 602"/>
                    <a:gd name="T23" fmla="*/ 260 h 436"/>
                    <a:gd name="T24" fmla="*/ 88 w 602"/>
                    <a:gd name="T25" fmla="*/ 262 h 436"/>
                    <a:gd name="T26" fmla="*/ 16 w 602"/>
                    <a:gd name="T27" fmla="*/ 206 h 436"/>
                    <a:gd name="T28" fmla="*/ 0 w 602"/>
                    <a:gd name="T29" fmla="*/ 140 h 436"/>
                    <a:gd name="T30" fmla="*/ 30 w 602"/>
                    <a:gd name="T31" fmla="*/ 110 h 436"/>
                    <a:gd name="T32" fmla="*/ 34 w 602"/>
                    <a:gd name="T33" fmla="*/ 50 h 436"/>
                    <a:gd name="T34" fmla="*/ 80 w 602"/>
                    <a:gd name="T35" fmla="*/ 84 h 436"/>
                    <a:gd name="T36" fmla="*/ 122 w 602"/>
                    <a:gd name="T37" fmla="*/ 72 h 436"/>
                    <a:gd name="T38" fmla="*/ 160 w 602"/>
                    <a:gd name="T39" fmla="*/ 28 h 436"/>
                    <a:gd name="T40" fmla="*/ 188 w 602"/>
                    <a:gd name="T41" fmla="*/ 30 h 436"/>
                    <a:gd name="T42" fmla="*/ 224 w 602"/>
                    <a:gd name="T43" fmla="*/ 8 h 436"/>
                    <a:gd name="T44" fmla="*/ 266 w 602"/>
                    <a:gd name="T45" fmla="*/ 28 h 436"/>
                    <a:gd name="T46" fmla="*/ 296 w 602"/>
                    <a:gd name="T47" fmla="*/ 28 h 436"/>
                    <a:gd name="T48" fmla="*/ 320 w 602"/>
                    <a:gd name="T49" fmla="*/ 0 h 436"/>
                    <a:gd name="T50" fmla="*/ 344 w 602"/>
                    <a:gd name="T51" fmla="*/ 10 h 436"/>
                    <a:gd name="T52" fmla="*/ 384 w 602"/>
                    <a:gd name="T53" fmla="*/ 6 h 436"/>
                    <a:gd name="T54" fmla="*/ 434 w 602"/>
                    <a:gd name="T55" fmla="*/ 36 h 436"/>
                    <a:gd name="T56" fmla="*/ 466 w 602"/>
                    <a:gd name="T57" fmla="*/ 14 h 436"/>
                    <a:gd name="T58" fmla="*/ 502 w 602"/>
                    <a:gd name="T59" fmla="*/ 28 h 436"/>
                    <a:gd name="T60" fmla="*/ 532 w 602"/>
                    <a:gd name="T61" fmla="*/ 22 h 436"/>
                    <a:gd name="T62" fmla="*/ 532 w 602"/>
                    <a:gd name="T63" fmla="*/ 64 h 436"/>
                    <a:gd name="T64" fmla="*/ 526 w 602"/>
                    <a:gd name="T65" fmla="*/ 102 h 436"/>
                    <a:gd name="T66" fmla="*/ 552 w 602"/>
                    <a:gd name="T67" fmla="*/ 118 h 436"/>
                    <a:gd name="T68" fmla="*/ 554 w 602"/>
                    <a:gd name="T69" fmla="*/ 158 h 436"/>
                    <a:gd name="T70" fmla="*/ 594 w 602"/>
                    <a:gd name="T71" fmla="*/ 172 h 436"/>
                    <a:gd name="T72" fmla="*/ 602 w 602"/>
                    <a:gd name="T73" fmla="*/ 242 h 436"/>
                    <a:gd name="T74" fmla="*/ 594 w 602"/>
                    <a:gd name="T75" fmla="*/ 332 h 436"/>
                    <a:gd name="T76" fmla="*/ 552 w 602"/>
                    <a:gd name="T77" fmla="*/ 326 h 436"/>
                    <a:gd name="T78" fmla="*/ 526 w 602"/>
                    <a:gd name="T79" fmla="*/ 334 h 436"/>
                    <a:gd name="T80" fmla="*/ 544 w 602"/>
                    <a:gd name="T81" fmla="*/ 364 h 436"/>
                    <a:gd name="T82" fmla="*/ 528 w 602"/>
                    <a:gd name="T83" fmla="*/ 384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02" h="436">
                      <a:moveTo>
                        <a:pt x="528" y="384"/>
                      </a:moveTo>
                      <a:lnTo>
                        <a:pt x="474" y="386"/>
                      </a:lnTo>
                      <a:lnTo>
                        <a:pt x="474" y="356"/>
                      </a:lnTo>
                      <a:lnTo>
                        <a:pt x="420" y="390"/>
                      </a:lnTo>
                      <a:lnTo>
                        <a:pt x="420" y="436"/>
                      </a:lnTo>
                      <a:lnTo>
                        <a:pt x="358" y="414"/>
                      </a:lnTo>
                      <a:lnTo>
                        <a:pt x="328" y="398"/>
                      </a:lnTo>
                      <a:lnTo>
                        <a:pt x="328" y="358"/>
                      </a:lnTo>
                      <a:lnTo>
                        <a:pt x="286" y="338"/>
                      </a:lnTo>
                      <a:lnTo>
                        <a:pt x="254" y="330"/>
                      </a:lnTo>
                      <a:lnTo>
                        <a:pt x="222" y="296"/>
                      </a:lnTo>
                      <a:lnTo>
                        <a:pt x="166" y="260"/>
                      </a:lnTo>
                      <a:lnTo>
                        <a:pt x="88" y="262"/>
                      </a:lnTo>
                      <a:lnTo>
                        <a:pt x="16" y="206"/>
                      </a:lnTo>
                      <a:lnTo>
                        <a:pt x="0" y="140"/>
                      </a:lnTo>
                      <a:lnTo>
                        <a:pt x="30" y="110"/>
                      </a:lnTo>
                      <a:lnTo>
                        <a:pt x="34" y="50"/>
                      </a:lnTo>
                      <a:lnTo>
                        <a:pt x="80" y="84"/>
                      </a:lnTo>
                      <a:lnTo>
                        <a:pt x="122" y="72"/>
                      </a:lnTo>
                      <a:lnTo>
                        <a:pt x="160" y="28"/>
                      </a:lnTo>
                      <a:lnTo>
                        <a:pt x="188" y="30"/>
                      </a:lnTo>
                      <a:lnTo>
                        <a:pt x="224" y="8"/>
                      </a:lnTo>
                      <a:lnTo>
                        <a:pt x="266" y="28"/>
                      </a:lnTo>
                      <a:lnTo>
                        <a:pt x="296" y="28"/>
                      </a:lnTo>
                      <a:lnTo>
                        <a:pt x="320" y="0"/>
                      </a:lnTo>
                      <a:lnTo>
                        <a:pt x="344" y="10"/>
                      </a:lnTo>
                      <a:lnTo>
                        <a:pt x="384" y="6"/>
                      </a:lnTo>
                      <a:lnTo>
                        <a:pt x="434" y="36"/>
                      </a:lnTo>
                      <a:lnTo>
                        <a:pt x="466" y="14"/>
                      </a:lnTo>
                      <a:lnTo>
                        <a:pt x="502" y="28"/>
                      </a:lnTo>
                      <a:lnTo>
                        <a:pt x="532" y="22"/>
                      </a:lnTo>
                      <a:lnTo>
                        <a:pt x="532" y="64"/>
                      </a:lnTo>
                      <a:lnTo>
                        <a:pt x="526" y="102"/>
                      </a:lnTo>
                      <a:lnTo>
                        <a:pt x="552" y="118"/>
                      </a:lnTo>
                      <a:lnTo>
                        <a:pt x="554" y="158"/>
                      </a:lnTo>
                      <a:lnTo>
                        <a:pt x="594" y="172"/>
                      </a:lnTo>
                      <a:lnTo>
                        <a:pt x="602" y="242"/>
                      </a:lnTo>
                      <a:lnTo>
                        <a:pt x="594" y="332"/>
                      </a:lnTo>
                      <a:lnTo>
                        <a:pt x="552" y="326"/>
                      </a:lnTo>
                      <a:lnTo>
                        <a:pt x="526" y="334"/>
                      </a:lnTo>
                      <a:lnTo>
                        <a:pt x="544" y="364"/>
                      </a:lnTo>
                      <a:lnTo>
                        <a:pt x="528" y="38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9" name="Freeform 277"/>
                <p:cNvSpPr>
                  <a:spLocks/>
                </p:cNvSpPr>
                <p:nvPr/>
              </p:nvSpPr>
              <p:spPr bwMode="auto">
                <a:xfrm>
                  <a:off x="2403475" y="1568450"/>
                  <a:ext cx="914400" cy="904875"/>
                </a:xfrm>
                <a:custGeom>
                  <a:avLst/>
                  <a:gdLst>
                    <a:gd name="T0" fmla="*/ 284 w 576"/>
                    <a:gd name="T1" fmla="*/ 570 h 570"/>
                    <a:gd name="T2" fmla="*/ 250 w 576"/>
                    <a:gd name="T3" fmla="*/ 536 h 570"/>
                    <a:gd name="T4" fmla="*/ 264 w 576"/>
                    <a:gd name="T5" fmla="*/ 486 h 570"/>
                    <a:gd name="T6" fmla="*/ 244 w 576"/>
                    <a:gd name="T7" fmla="*/ 448 h 570"/>
                    <a:gd name="T8" fmla="*/ 282 w 576"/>
                    <a:gd name="T9" fmla="*/ 412 h 570"/>
                    <a:gd name="T10" fmla="*/ 244 w 576"/>
                    <a:gd name="T11" fmla="*/ 374 h 570"/>
                    <a:gd name="T12" fmla="*/ 158 w 576"/>
                    <a:gd name="T13" fmla="*/ 382 h 570"/>
                    <a:gd name="T14" fmla="*/ 158 w 576"/>
                    <a:gd name="T15" fmla="*/ 346 h 570"/>
                    <a:gd name="T16" fmla="*/ 118 w 576"/>
                    <a:gd name="T17" fmla="*/ 330 h 570"/>
                    <a:gd name="T18" fmla="*/ 38 w 576"/>
                    <a:gd name="T19" fmla="*/ 330 h 570"/>
                    <a:gd name="T20" fmla="*/ 0 w 576"/>
                    <a:gd name="T21" fmla="*/ 292 h 570"/>
                    <a:gd name="T22" fmla="*/ 76 w 576"/>
                    <a:gd name="T23" fmla="*/ 250 h 570"/>
                    <a:gd name="T24" fmla="*/ 74 w 576"/>
                    <a:gd name="T25" fmla="*/ 192 h 570"/>
                    <a:gd name="T26" fmla="*/ 100 w 576"/>
                    <a:gd name="T27" fmla="*/ 166 h 570"/>
                    <a:gd name="T28" fmla="*/ 178 w 576"/>
                    <a:gd name="T29" fmla="*/ 152 h 570"/>
                    <a:gd name="T30" fmla="*/ 242 w 576"/>
                    <a:gd name="T31" fmla="*/ 162 h 570"/>
                    <a:gd name="T32" fmla="*/ 268 w 576"/>
                    <a:gd name="T33" fmla="*/ 114 h 570"/>
                    <a:gd name="T34" fmla="*/ 268 w 576"/>
                    <a:gd name="T35" fmla="*/ 78 h 570"/>
                    <a:gd name="T36" fmla="*/ 290 w 576"/>
                    <a:gd name="T37" fmla="*/ 40 h 570"/>
                    <a:gd name="T38" fmla="*/ 316 w 576"/>
                    <a:gd name="T39" fmla="*/ 40 h 570"/>
                    <a:gd name="T40" fmla="*/ 330 w 576"/>
                    <a:gd name="T41" fmla="*/ 78 h 570"/>
                    <a:gd name="T42" fmla="*/ 362 w 576"/>
                    <a:gd name="T43" fmla="*/ 68 h 570"/>
                    <a:gd name="T44" fmla="*/ 362 w 576"/>
                    <a:gd name="T45" fmla="*/ 20 h 570"/>
                    <a:gd name="T46" fmla="*/ 384 w 576"/>
                    <a:gd name="T47" fmla="*/ 0 h 570"/>
                    <a:gd name="T48" fmla="*/ 406 w 576"/>
                    <a:gd name="T49" fmla="*/ 20 h 570"/>
                    <a:gd name="T50" fmla="*/ 428 w 576"/>
                    <a:gd name="T51" fmla="*/ 68 h 570"/>
                    <a:gd name="T52" fmla="*/ 470 w 576"/>
                    <a:gd name="T53" fmla="*/ 72 h 570"/>
                    <a:gd name="T54" fmla="*/ 486 w 576"/>
                    <a:gd name="T55" fmla="*/ 106 h 570"/>
                    <a:gd name="T56" fmla="*/ 528 w 576"/>
                    <a:gd name="T57" fmla="*/ 138 h 570"/>
                    <a:gd name="T58" fmla="*/ 532 w 576"/>
                    <a:gd name="T59" fmla="*/ 174 h 570"/>
                    <a:gd name="T60" fmla="*/ 572 w 576"/>
                    <a:gd name="T61" fmla="*/ 208 h 570"/>
                    <a:gd name="T62" fmla="*/ 562 w 576"/>
                    <a:gd name="T63" fmla="*/ 242 h 570"/>
                    <a:gd name="T64" fmla="*/ 576 w 576"/>
                    <a:gd name="T65" fmla="*/ 286 h 570"/>
                    <a:gd name="T66" fmla="*/ 548 w 576"/>
                    <a:gd name="T67" fmla="*/ 320 h 570"/>
                    <a:gd name="T68" fmla="*/ 562 w 576"/>
                    <a:gd name="T69" fmla="*/ 354 h 570"/>
                    <a:gd name="T70" fmla="*/ 510 w 576"/>
                    <a:gd name="T71" fmla="*/ 344 h 570"/>
                    <a:gd name="T72" fmla="*/ 452 w 576"/>
                    <a:gd name="T73" fmla="*/ 368 h 570"/>
                    <a:gd name="T74" fmla="*/ 464 w 576"/>
                    <a:gd name="T75" fmla="*/ 408 h 570"/>
                    <a:gd name="T76" fmla="*/ 448 w 576"/>
                    <a:gd name="T77" fmla="*/ 466 h 570"/>
                    <a:gd name="T78" fmla="*/ 396 w 576"/>
                    <a:gd name="T79" fmla="*/ 522 h 570"/>
                    <a:gd name="T80" fmla="*/ 372 w 576"/>
                    <a:gd name="T81" fmla="*/ 496 h 570"/>
                    <a:gd name="T82" fmla="*/ 328 w 576"/>
                    <a:gd name="T83" fmla="*/ 540 h 570"/>
                    <a:gd name="T84" fmla="*/ 284 w 576"/>
                    <a:gd name="T85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76" h="570">
                      <a:moveTo>
                        <a:pt x="284" y="570"/>
                      </a:moveTo>
                      <a:lnTo>
                        <a:pt x="250" y="536"/>
                      </a:lnTo>
                      <a:lnTo>
                        <a:pt x="264" y="486"/>
                      </a:lnTo>
                      <a:lnTo>
                        <a:pt x="244" y="448"/>
                      </a:lnTo>
                      <a:lnTo>
                        <a:pt x="282" y="412"/>
                      </a:lnTo>
                      <a:lnTo>
                        <a:pt x="244" y="374"/>
                      </a:lnTo>
                      <a:lnTo>
                        <a:pt x="158" y="382"/>
                      </a:lnTo>
                      <a:lnTo>
                        <a:pt x="158" y="346"/>
                      </a:lnTo>
                      <a:lnTo>
                        <a:pt x="118" y="330"/>
                      </a:lnTo>
                      <a:lnTo>
                        <a:pt x="38" y="330"/>
                      </a:lnTo>
                      <a:lnTo>
                        <a:pt x="0" y="292"/>
                      </a:lnTo>
                      <a:lnTo>
                        <a:pt x="76" y="250"/>
                      </a:lnTo>
                      <a:lnTo>
                        <a:pt x="74" y="192"/>
                      </a:lnTo>
                      <a:lnTo>
                        <a:pt x="100" y="166"/>
                      </a:lnTo>
                      <a:lnTo>
                        <a:pt x="178" y="152"/>
                      </a:lnTo>
                      <a:lnTo>
                        <a:pt x="242" y="162"/>
                      </a:lnTo>
                      <a:lnTo>
                        <a:pt x="268" y="114"/>
                      </a:lnTo>
                      <a:lnTo>
                        <a:pt x="268" y="78"/>
                      </a:lnTo>
                      <a:lnTo>
                        <a:pt x="290" y="40"/>
                      </a:lnTo>
                      <a:lnTo>
                        <a:pt x="316" y="40"/>
                      </a:lnTo>
                      <a:lnTo>
                        <a:pt x="330" y="78"/>
                      </a:lnTo>
                      <a:lnTo>
                        <a:pt x="362" y="68"/>
                      </a:lnTo>
                      <a:lnTo>
                        <a:pt x="362" y="20"/>
                      </a:lnTo>
                      <a:lnTo>
                        <a:pt x="384" y="0"/>
                      </a:lnTo>
                      <a:lnTo>
                        <a:pt x="406" y="20"/>
                      </a:lnTo>
                      <a:lnTo>
                        <a:pt x="428" y="68"/>
                      </a:lnTo>
                      <a:lnTo>
                        <a:pt x="470" y="72"/>
                      </a:lnTo>
                      <a:lnTo>
                        <a:pt x="486" y="106"/>
                      </a:lnTo>
                      <a:lnTo>
                        <a:pt x="528" y="138"/>
                      </a:lnTo>
                      <a:lnTo>
                        <a:pt x="532" y="174"/>
                      </a:lnTo>
                      <a:lnTo>
                        <a:pt x="572" y="208"/>
                      </a:lnTo>
                      <a:lnTo>
                        <a:pt x="562" y="242"/>
                      </a:lnTo>
                      <a:lnTo>
                        <a:pt x="576" y="286"/>
                      </a:lnTo>
                      <a:lnTo>
                        <a:pt x="548" y="320"/>
                      </a:lnTo>
                      <a:lnTo>
                        <a:pt x="562" y="354"/>
                      </a:lnTo>
                      <a:lnTo>
                        <a:pt x="510" y="344"/>
                      </a:lnTo>
                      <a:lnTo>
                        <a:pt x="452" y="368"/>
                      </a:lnTo>
                      <a:lnTo>
                        <a:pt x="464" y="408"/>
                      </a:lnTo>
                      <a:lnTo>
                        <a:pt x="448" y="466"/>
                      </a:lnTo>
                      <a:lnTo>
                        <a:pt x="396" y="522"/>
                      </a:lnTo>
                      <a:lnTo>
                        <a:pt x="372" y="496"/>
                      </a:lnTo>
                      <a:lnTo>
                        <a:pt x="328" y="540"/>
                      </a:lnTo>
                      <a:lnTo>
                        <a:pt x="284" y="57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0" name="Freeform 278"/>
                <p:cNvSpPr>
                  <a:spLocks/>
                </p:cNvSpPr>
                <p:nvPr/>
              </p:nvSpPr>
              <p:spPr bwMode="auto">
                <a:xfrm>
                  <a:off x="1203325" y="2203450"/>
                  <a:ext cx="1000125" cy="977900"/>
                </a:xfrm>
                <a:custGeom>
                  <a:avLst/>
                  <a:gdLst>
                    <a:gd name="T0" fmla="*/ 610 w 630"/>
                    <a:gd name="T1" fmla="*/ 548 h 616"/>
                    <a:gd name="T2" fmla="*/ 548 w 630"/>
                    <a:gd name="T3" fmla="*/ 574 h 616"/>
                    <a:gd name="T4" fmla="*/ 506 w 630"/>
                    <a:gd name="T5" fmla="*/ 616 h 616"/>
                    <a:gd name="T6" fmla="*/ 466 w 630"/>
                    <a:gd name="T7" fmla="*/ 580 h 616"/>
                    <a:gd name="T8" fmla="*/ 430 w 630"/>
                    <a:gd name="T9" fmla="*/ 612 h 616"/>
                    <a:gd name="T10" fmla="*/ 372 w 630"/>
                    <a:gd name="T11" fmla="*/ 608 h 616"/>
                    <a:gd name="T12" fmla="*/ 372 w 630"/>
                    <a:gd name="T13" fmla="*/ 568 h 616"/>
                    <a:gd name="T14" fmla="*/ 332 w 630"/>
                    <a:gd name="T15" fmla="*/ 548 h 616"/>
                    <a:gd name="T16" fmla="*/ 334 w 630"/>
                    <a:gd name="T17" fmla="*/ 500 h 616"/>
                    <a:gd name="T18" fmla="*/ 212 w 630"/>
                    <a:gd name="T19" fmla="*/ 418 h 616"/>
                    <a:gd name="T20" fmla="*/ 136 w 630"/>
                    <a:gd name="T21" fmla="*/ 378 h 616"/>
                    <a:gd name="T22" fmla="*/ 104 w 630"/>
                    <a:gd name="T23" fmla="*/ 320 h 616"/>
                    <a:gd name="T24" fmla="*/ 70 w 630"/>
                    <a:gd name="T25" fmla="*/ 282 h 616"/>
                    <a:gd name="T26" fmla="*/ 86 w 630"/>
                    <a:gd name="T27" fmla="*/ 216 h 616"/>
                    <a:gd name="T28" fmla="*/ 36 w 630"/>
                    <a:gd name="T29" fmla="*/ 140 h 616"/>
                    <a:gd name="T30" fmla="*/ 0 w 630"/>
                    <a:gd name="T31" fmla="*/ 104 h 616"/>
                    <a:gd name="T32" fmla="*/ 26 w 630"/>
                    <a:gd name="T33" fmla="*/ 54 h 616"/>
                    <a:gd name="T34" fmla="*/ 4 w 630"/>
                    <a:gd name="T35" fmla="*/ 0 h 616"/>
                    <a:gd name="T36" fmla="*/ 72 w 630"/>
                    <a:gd name="T37" fmla="*/ 0 h 616"/>
                    <a:gd name="T38" fmla="*/ 90 w 630"/>
                    <a:gd name="T39" fmla="*/ 18 h 616"/>
                    <a:gd name="T40" fmla="*/ 90 w 630"/>
                    <a:gd name="T41" fmla="*/ 66 h 616"/>
                    <a:gd name="T42" fmla="*/ 128 w 630"/>
                    <a:gd name="T43" fmla="*/ 66 h 616"/>
                    <a:gd name="T44" fmla="*/ 148 w 630"/>
                    <a:gd name="T45" fmla="*/ 86 h 616"/>
                    <a:gd name="T46" fmla="*/ 136 w 630"/>
                    <a:gd name="T47" fmla="*/ 120 h 616"/>
                    <a:gd name="T48" fmla="*/ 158 w 630"/>
                    <a:gd name="T49" fmla="*/ 142 h 616"/>
                    <a:gd name="T50" fmla="*/ 158 w 630"/>
                    <a:gd name="T51" fmla="*/ 196 h 616"/>
                    <a:gd name="T52" fmla="*/ 190 w 630"/>
                    <a:gd name="T53" fmla="*/ 228 h 616"/>
                    <a:gd name="T54" fmla="*/ 206 w 630"/>
                    <a:gd name="T55" fmla="*/ 150 h 616"/>
                    <a:gd name="T56" fmla="*/ 206 w 630"/>
                    <a:gd name="T57" fmla="*/ 150 h 616"/>
                    <a:gd name="T58" fmla="*/ 204 w 630"/>
                    <a:gd name="T59" fmla="*/ 146 h 616"/>
                    <a:gd name="T60" fmla="*/ 202 w 630"/>
                    <a:gd name="T61" fmla="*/ 136 h 616"/>
                    <a:gd name="T62" fmla="*/ 200 w 630"/>
                    <a:gd name="T63" fmla="*/ 124 h 616"/>
                    <a:gd name="T64" fmla="*/ 202 w 630"/>
                    <a:gd name="T65" fmla="*/ 118 h 616"/>
                    <a:gd name="T66" fmla="*/ 206 w 630"/>
                    <a:gd name="T67" fmla="*/ 114 h 616"/>
                    <a:gd name="T68" fmla="*/ 206 w 630"/>
                    <a:gd name="T69" fmla="*/ 114 h 616"/>
                    <a:gd name="T70" fmla="*/ 248 w 630"/>
                    <a:gd name="T71" fmla="*/ 70 h 616"/>
                    <a:gd name="T72" fmla="*/ 276 w 630"/>
                    <a:gd name="T73" fmla="*/ 82 h 616"/>
                    <a:gd name="T74" fmla="*/ 322 w 630"/>
                    <a:gd name="T75" fmla="*/ 94 h 616"/>
                    <a:gd name="T76" fmla="*/ 330 w 630"/>
                    <a:gd name="T77" fmla="*/ 126 h 616"/>
                    <a:gd name="T78" fmla="*/ 356 w 630"/>
                    <a:gd name="T79" fmla="*/ 156 h 616"/>
                    <a:gd name="T80" fmla="*/ 346 w 630"/>
                    <a:gd name="T81" fmla="*/ 204 h 616"/>
                    <a:gd name="T82" fmla="*/ 368 w 630"/>
                    <a:gd name="T83" fmla="*/ 228 h 616"/>
                    <a:gd name="T84" fmla="*/ 338 w 630"/>
                    <a:gd name="T85" fmla="*/ 292 h 616"/>
                    <a:gd name="T86" fmla="*/ 382 w 630"/>
                    <a:gd name="T87" fmla="*/ 312 h 616"/>
                    <a:gd name="T88" fmla="*/ 416 w 630"/>
                    <a:gd name="T89" fmla="*/ 356 h 616"/>
                    <a:gd name="T90" fmla="*/ 446 w 630"/>
                    <a:gd name="T91" fmla="*/ 396 h 616"/>
                    <a:gd name="T92" fmla="*/ 484 w 630"/>
                    <a:gd name="T93" fmla="*/ 374 h 616"/>
                    <a:gd name="T94" fmla="*/ 510 w 630"/>
                    <a:gd name="T95" fmla="*/ 392 h 616"/>
                    <a:gd name="T96" fmla="*/ 550 w 630"/>
                    <a:gd name="T97" fmla="*/ 368 h 616"/>
                    <a:gd name="T98" fmla="*/ 592 w 630"/>
                    <a:gd name="T99" fmla="*/ 390 h 616"/>
                    <a:gd name="T100" fmla="*/ 622 w 630"/>
                    <a:gd name="T101" fmla="*/ 422 h 616"/>
                    <a:gd name="T102" fmla="*/ 590 w 630"/>
                    <a:gd name="T103" fmla="*/ 458 h 616"/>
                    <a:gd name="T104" fmla="*/ 596 w 630"/>
                    <a:gd name="T105" fmla="*/ 496 h 616"/>
                    <a:gd name="T106" fmla="*/ 630 w 630"/>
                    <a:gd name="T107" fmla="*/ 518 h 616"/>
                    <a:gd name="T108" fmla="*/ 610 w 630"/>
                    <a:gd name="T109" fmla="*/ 548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30" h="616">
                      <a:moveTo>
                        <a:pt x="610" y="548"/>
                      </a:moveTo>
                      <a:lnTo>
                        <a:pt x="548" y="574"/>
                      </a:lnTo>
                      <a:lnTo>
                        <a:pt x="506" y="616"/>
                      </a:lnTo>
                      <a:lnTo>
                        <a:pt x="466" y="580"/>
                      </a:lnTo>
                      <a:lnTo>
                        <a:pt x="430" y="612"/>
                      </a:lnTo>
                      <a:lnTo>
                        <a:pt x="372" y="608"/>
                      </a:lnTo>
                      <a:lnTo>
                        <a:pt x="372" y="568"/>
                      </a:lnTo>
                      <a:lnTo>
                        <a:pt x="332" y="548"/>
                      </a:lnTo>
                      <a:lnTo>
                        <a:pt x="334" y="500"/>
                      </a:lnTo>
                      <a:lnTo>
                        <a:pt x="212" y="418"/>
                      </a:lnTo>
                      <a:lnTo>
                        <a:pt x="136" y="378"/>
                      </a:lnTo>
                      <a:lnTo>
                        <a:pt x="104" y="320"/>
                      </a:lnTo>
                      <a:lnTo>
                        <a:pt x="70" y="282"/>
                      </a:lnTo>
                      <a:lnTo>
                        <a:pt x="86" y="216"/>
                      </a:lnTo>
                      <a:lnTo>
                        <a:pt x="36" y="140"/>
                      </a:lnTo>
                      <a:lnTo>
                        <a:pt x="0" y="104"/>
                      </a:lnTo>
                      <a:lnTo>
                        <a:pt x="26" y="54"/>
                      </a:lnTo>
                      <a:lnTo>
                        <a:pt x="4" y="0"/>
                      </a:lnTo>
                      <a:lnTo>
                        <a:pt x="72" y="0"/>
                      </a:lnTo>
                      <a:lnTo>
                        <a:pt x="90" y="18"/>
                      </a:lnTo>
                      <a:lnTo>
                        <a:pt x="90" y="66"/>
                      </a:lnTo>
                      <a:lnTo>
                        <a:pt x="128" y="66"/>
                      </a:lnTo>
                      <a:lnTo>
                        <a:pt x="148" y="86"/>
                      </a:lnTo>
                      <a:lnTo>
                        <a:pt x="136" y="120"/>
                      </a:lnTo>
                      <a:lnTo>
                        <a:pt x="158" y="142"/>
                      </a:lnTo>
                      <a:lnTo>
                        <a:pt x="158" y="196"/>
                      </a:lnTo>
                      <a:lnTo>
                        <a:pt x="190" y="228"/>
                      </a:lnTo>
                      <a:lnTo>
                        <a:pt x="206" y="150"/>
                      </a:lnTo>
                      <a:lnTo>
                        <a:pt x="206" y="150"/>
                      </a:lnTo>
                      <a:lnTo>
                        <a:pt x="204" y="146"/>
                      </a:lnTo>
                      <a:lnTo>
                        <a:pt x="202" y="136"/>
                      </a:lnTo>
                      <a:lnTo>
                        <a:pt x="200" y="124"/>
                      </a:lnTo>
                      <a:lnTo>
                        <a:pt x="202" y="118"/>
                      </a:lnTo>
                      <a:lnTo>
                        <a:pt x="206" y="114"/>
                      </a:lnTo>
                      <a:lnTo>
                        <a:pt x="206" y="114"/>
                      </a:lnTo>
                      <a:lnTo>
                        <a:pt x="248" y="70"/>
                      </a:lnTo>
                      <a:lnTo>
                        <a:pt x="276" y="82"/>
                      </a:lnTo>
                      <a:lnTo>
                        <a:pt x="322" y="94"/>
                      </a:lnTo>
                      <a:lnTo>
                        <a:pt x="330" y="126"/>
                      </a:lnTo>
                      <a:lnTo>
                        <a:pt x="356" y="156"/>
                      </a:lnTo>
                      <a:lnTo>
                        <a:pt x="346" y="204"/>
                      </a:lnTo>
                      <a:lnTo>
                        <a:pt x="368" y="228"/>
                      </a:lnTo>
                      <a:lnTo>
                        <a:pt x="338" y="292"/>
                      </a:lnTo>
                      <a:lnTo>
                        <a:pt x="382" y="312"/>
                      </a:lnTo>
                      <a:lnTo>
                        <a:pt x="416" y="356"/>
                      </a:lnTo>
                      <a:lnTo>
                        <a:pt x="446" y="396"/>
                      </a:lnTo>
                      <a:lnTo>
                        <a:pt x="484" y="374"/>
                      </a:lnTo>
                      <a:lnTo>
                        <a:pt x="510" y="392"/>
                      </a:lnTo>
                      <a:lnTo>
                        <a:pt x="550" y="368"/>
                      </a:lnTo>
                      <a:lnTo>
                        <a:pt x="592" y="390"/>
                      </a:lnTo>
                      <a:lnTo>
                        <a:pt x="622" y="422"/>
                      </a:lnTo>
                      <a:lnTo>
                        <a:pt x="590" y="458"/>
                      </a:lnTo>
                      <a:lnTo>
                        <a:pt x="596" y="496"/>
                      </a:lnTo>
                      <a:lnTo>
                        <a:pt x="630" y="518"/>
                      </a:lnTo>
                      <a:lnTo>
                        <a:pt x="610" y="54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1" name="Freeform 279"/>
                <p:cNvSpPr>
                  <a:spLocks/>
                </p:cNvSpPr>
                <p:nvPr/>
              </p:nvSpPr>
              <p:spPr bwMode="auto">
                <a:xfrm>
                  <a:off x="5883275" y="2206625"/>
                  <a:ext cx="974725" cy="587375"/>
                </a:xfrm>
                <a:custGeom>
                  <a:avLst/>
                  <a:gdLst>
                    <a:gd name="T0" fmla="*/ 564 w 614"/>
                    <a:gd name="T1" fmla="*/ 258 h 370"/>
                    <a:gd name="T2" fmla="*/ 614 w 614"/>
                    <a:gd name="T3" fmla="*/ 172 h 370"/>
                    <a:gd name="T4" fmla="*/ 568 w 614"/>
                    <a:gd name="T5" fmla="*/ 140 h 370"/>
                    <a:gd name="T6" fmla="*/ 568 w 614"/>
                    <a:gd name="T7" fmla="*/ 98 h 370"/>
                    <a:gd name="T8" fmla="*/ 534 w 614"/>
                    <a:gd name="T9" fmla="*/ 72 h 370"/>
                    <a:gd name="T10" fmla="*/ 486 w 614"/>
                    <a:gd name="T11" fmla="*/ 74 h 370"/>
                    <a:gd name="T12" fmla="*/ 462 w 614"/>
                    <a:gd name="T13" fmla="*/ 32 h 370"/>
                    <a:gd name="T14" fmla="*/ 376 w 614"/>
                    <a:gd name="T15" fmla="*/ 0 h 370"/>
                    <a:gd name="T16" fmla="*/ 352 w 614"/>
                    <a:gd name="T17" fmla="*/ 12 h 370"/>
                    <a:gd name="T18" fmla="*/ 336 w 614"/>
                    <a:gd name="T19" fmla="*/ 36 h 370"/>
                    <a:gd name="T20" fmla="*/ 278 w 614"/>
                    <a:gd name="T21" fmla="*/ 44 h 370"/>
                    <a:gd name="T22" fmla="*/ 230 w 614"/>
                    <a:gd name="T23" fmla="*/ 76 h 370"/>
                    <a:gd name="T24" fmla="*/ 188 w 614"/>
                    <a:gd name="T25" fmla="*/ 66 h 370"/>
                    <a:gd name="T26" fmla="*/ 150 w 614"/>
                    <a:gd name="T27" fmla="*/ 20 h 370"/>
                    <a:gd name="T28" fmla="*/ 124 w 614"/>
                    <a:gd name="T29" fmla="*/ 50 h 370"/>
                    <a:gd name="T30" fmla="*/ 86 w 614"/>
                    <a:gd name="T31" fmla="*/ 32 h 370"/>
                    <a:gd name="T32" fmla="*/ 78 w 614"/>
                    <a:gd name="T33" fmla="*/ 68 h 370"/>
                    <a:gd name="T34" fmla="*/ 40 w 614"/>
                    <a:gd name="T35" fmla="*/ 84 h 370"/>
                    <a:gd name="T36" fmla="*/ 14 w 614"/>
                    <a:gd name="T37" fmla="*/ 96 h 370"/>
                    <a:gd name="T38" fmla="*/ 24 w 614"/>
                    <a:gd name="T39" fmla="*/ 144 h 370"/>
                    <a:gd name="T40" fmla="*/ 14 w 614"/>
                    <a:gd name="T41" fmla="*/ 188 h 370"/>
                    <a:gd name="T42" fmla="*/ 32 w 614"/>
                    <a:gd name="T43" fmla="*/ 224 h 370"/>
                    <a:gd name="T44" fmla="*/ 0 w 614"/>
                    <a:gd name="T45" fmla="*/ 280 h 370"/>
                    <a:gd name="T46" fmla="*/ 64 w 614"/>
                    <a:gd name="T47" fmla="*/ 316 h 370"/>
                    <a:gd name="T48" fmla="*/ 48 w 614"/>
                    <a:gd name="T49" fmla="*/ 370 h 370"/>
                    <a:gd name="T50" fmla="*/ 118 w 614"/>
                    <a:gd name="T51" fmla="*/ 354 h 370"/>
                    <a:gd name="T52" fmla="*/ 198 w 614"/>
                    <a:gd name="T53" fmla="*/ 286 h 370"/>
                    <a:gd name="T54" fmla="*/ 240 w 614"/>
                    <a:gd name="T55" fmla="*/ 310 h 370"/>
                    <a:gd name="T56" fmla="*/ 316 w 614"/>
                    <a:gd name="T57" fmla="*/ 310 h 370"/>
                    <a:gd name="T58" fmla="*/ 356 w 614"/>
                    <a:gd name="T59" fmla="*/ 254 h 370"/>
                    <a:gd name="T60" fmla="*/ 396 w 614"/>
                    <a:gd name="T61" fmla="*/ 254 h 370"/>
                    <a:gd name="T62" fmla="*/ 396 w 614"/>
                    <a:gd name="T63" fmla="*/ 298 h 370"/>
                    <a:gd name="T64" fmla="*/ 424 w 614"/>
                    <a:gd name="T65" fmla="*/ 308 h 370"/>
                    <a:gd name="T66" fmla="*/ 450 w 614"/>
                    <a:gd name="T67" fmla="*/ 282 h 370"/>
                    <a:gd name="T68" fmla="*/ 502 w 614"/>
                    <a:gd name="T69" fmla="*/ 256 h 370"/>
                    <a:gd name="T70" fmla="*/ 564 w 614"/>
                    <a:gd name="T71" fmla="*/ 258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14" h="370">
                      <a:moveTo>
                        <a:pt x="564" y="258"/>
                      </a:moveTo>
                      <a:lnTo>
                        <a:pt x="614" y="172"/>
                      </a:lnTo>
                      <a:lnTo>
                        <a:pt x="568" y="140"/>
                      </a:lnTo>
                      <a:lnTo>
                        <a:pt x="568" y="98"/>
                      </a:lnTo>
                      <a:lnTo>
                        <a:pt x="534" y="72"/>
                      </a:lnTo>
                      <a:lnTo>
                        <a:pt x="486" y="74"/>
                      </a:lnTo>
                      <a:lnTo>
                        <a:pt x="462" y="32"/>
                      </a:lnTo>
                      <a:lnTo>
                        <a:pt x="376" y="0"/>
                      </a:lnTo>
                      <a:lnTo>
                        <a:pt x="352" y="12"/>
                      </a:lnTo>
                      <a:lnTo>
                        <a:pt x="336" y="36"/>
                      </a:lnTo>
                      <a:lnTo>
                        <a:pt x="278" y="44"/>
                      </a:lnTo>
                      <a:lnTo>
                        <a:pt x="230" y="76"/>
                      </a:lnTo>
                      <a:lnTo>
                        <a:pt x="188" y="66"/>
                      </a:lnTo>
                      <a:lnTo>
                        <a:pt x="150" y="20"/>
                      </a:lnTo>
                      <a:lnTo>
                        <a:pt x="124" y="50"/>
                      </a:lnTo>
                      <a:lnTo>
                        <a:pt x="86" y="32"/>
                      </a:lnTo>
                      <a:lnTo>
                        <a:pt x="78" y="68"/>
                      </a:lnTo>
                      <a:lnTo>
                        <a:pt x="40" y="84"/>
                      </a:lnTo>
                      <a:lnTo>
                        <a:pt x="14" y="96"/>
                      </a:lnTo>
                      <a:lnTo>
                        <a:pt x="24" y="144"/>
                      </a:lnTo>
                      <a:lnTo>
                        <a:pt x="14" y="188"/>
                      </a:lnTo>
                      <a:lnTo>
                        <a:pt x="32" y="224"/>
                      </a:lnTo>
                      <a:lnTo>
                        <a:pt x="0" y="280"/>
                      </a:lnTo>
                      <a:lnTo>
                        <a:pt x="64" y="316"/>
                      </a:lnTo>
                      <a:lnTo>
                        <a:pt x="48" y="370"/>
                      </a:lnTo>
                      <a:lnTo>
                        <a:pt x="118" y="354"/>
                      </a:lnTo>
                      <a:lnTo>
                        <a:pt x="198" y="286"/>
                      </a:lnTo>
                      <a:lnTo>
                        <a:pt x="240" y="310"/>
                      </a:lnTo>
                      <a:lnTo>
                        <a:pt x="316" y="310"/>
                      </a:lnTo>
                      <a:lnTo>
                        <a:pt x="356" y="254"/>
                      </a:lnTo>
                      <a:lnTo>
                        <a:pt x="396" y="254"/>
                      </a:lnTo>
                      <a:lnTo>
                        <a:pt x="396" y="298"/>
                      </a:lnTo>
                      <a:lnTo>
                        <a:pt x="424" y="308"/>
                      </a:lnTo>
                      <a:lnTo>
                        <a:pt x="450" y="282"/>
                      </a:lnTo>
                      <a:lnTo>
                        <a:pt x="502" y="256"/>
                      </a:lnTo>
                      <a:lnTo>
                        <a:pt x="564" y="25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2" name="Freeform 280"/>
                <p:cNvSpPr>
                  <a:spLocks/>
                </p:cNvSpPr>
                <p:nvPr/>
              </p:nvSpPr>
              <p:spPr bwMode="auto">
                <a:xfrm>
                  <a:off x="5626100" y="3330575"/>
                  <a:ext cx="1025525" cy="860425"/>
                </a:xfrm>
                <a:custGeom>
                  <a:avLst/>
                  <a:gdLst>
                    <a:gd name="T0" fmla="*/ 646 w 646"/>
                    <a:gd name="T1" fmla="*/ 208 h 542"/>
                    <a:gd name="T2" fmla="*/ 616 w 646"/>
                    <a:gd name="T3" fmla="*/ 192 h 542"/>
                    <a:gd name="T4" fmla="*/ 616 w 646"/>
                    <a:gd name="T5" fmla="*/ 152 h 542"/>
                    <a:gd name="T6" fmla="*/ 574 w 646"/>
                    <a:gd name="T7" fmla="*/ 132 h 542"/>
                    <a:gd name="T8" fmla="*/ 542 w 646"/>
                    <a:gd name="T9" fmla="*/ 124 h 542"/>
                    <a:gd name="T10" fmla="*/ 510 w 646"/>
                    <a:gd name="T11" fmla="*/ 90 h 542"/>
                    <a:gd name="T12" fmla="*/ 454 w 646"/>
                    <a:gd name="T13" fmla="*/ 54 h 542"/>
                    <a:gd name="T14" fmla="*/ 376 w 646"/>
                    <a:gd name="T15" fmla="*/ 56 h 542"/>
                    <a:gd name="T16" fmla="*/ 304 w 646"/>
                    <a:gd name="T17" fmla="*/ 0 h 542"/>
                    <a:gd name="T18" fmla="*/ 256 w 646"/>
                    <a:gd name="T19" fmla="*/ 4 h 542"/>
                    <a:gd name="T20" fmla="*/ 224 w 646"/>
                    <a:gd name="T21" fmla="*/ 30 h 542"/>
                    <a:gd name="T22" fmla="*/ 228 w 646"/>
                    <a:gd name="T23" fmla="*/ 78 h 542"/>
                    <a:gd name="T24" fmla="*/ 182 w 646"/>
                    <a:gd name="T25" fmla="*/ 76 h 542"/>
                    <a:gd name="T26" fmla="*/ 166 w 646"/>
                    <a:gd name="T27" fmla="*/ 110 h 542"/>
                    <a:gd name="T28" fmla="*/ 120 w 646"/>
                    <a:gd name="T29" fmla="*/ 110 h 542"/>
                    <a:gd name="T30" fmla="*/ 94 w 646"/>
                    <a:gd name="T31" fmla="*/ 134 h 542"/>
                    <a:gd name="T32" fmla="*/ 62 w 646"/>
                    <a:gd name="T33" fmla="*/ 126 h 542"/>
                    <a:gd name="T34" fmla="*/ 38 w 646"/>
                    <a:gd name="T35" fmla="*/ 140 h 542"/>
                    <a:gd name="T36" fmla="*/ 32 w 646"/>
                    <a:gd name="T37" fmla="*/ 172 h 542"/>
                    <a:gd name="T38" fmla="*/ 2 w 646"/>
                    <a:gd name="T39" fmla="*/ 200 h 542"/>
                    <a:gd name="T40" fmla="*/ 0 w 646"/>
                    <a:gd name="T41" fmla="*/ 246 h 542"/>
                    <a:gd name="T42" fmla="*/ 62 w 646"/>
                    <a:gd name="T43" fmla="*/ 276 h 542"/>
                    <a:gd name="T44" fmla="*/ 64 w 646"/>
                    <a:gd name="T45" fmla="*/ 318 h 542"/>
                    <a:gd name="T46" fmla="*/ 84 w 646"/>
                    <a:gd name="T47" fmla="*/ 338 h 542"/>
                    <a:gd name="T48" fmla="*/ 140 w 646"/>
                    <a:gd name="T49" fmla="*/ 338 h 542"/>
                    <a:gd name="T50" fmla="*/ 164 w 646"/>
                    <a:gd name="T51" fmla="*/ 326 h 542"/>
                    <a:gd name="T52" fmla="*/ 198 w 646"/>
                    <a:gd name="T53" fmla="*/ 356 h 542"/>
                    <a:gd name="T54" fmla="*/ 228 w 646"/>
                    <a:gd name="T55" fmla="*/ 368 h 542"/>
                    <a:gd name="T56" fmla="*/ 212 w 646"/>
                    <a:gd name="T57" fmla="*/ 406 h 542"/>
                    <a:gd name="T58" fmla="*/ 204 w 646"/>
                    <a:gd name="T59" fmla="*/ 468 h 542"/>
                    <a:gd name="T60" fmla="*/ 216 w 646"/>
                    <a:gd name="T61" fmla="*/ 498 h 542"/>
                    <a:gd name="T62" fmla="*/ 256 w 646"/>
                    <a:gd name="T63" fmla="*/ 496 h 542"/>
                    <a:gd name="T64" fmla="*/ 304 w 646"/>
                    <a:gd name="T65" fmla="*/ 530 h 542"/>
                    <a:gd name="T66" fmla="*/ 344 w 646"/>
                    <a:gd name="T67" fmla="*/ 520 h 542"/>
                    <a:gd name="T68" fmla="*/ 378 w 646"/>
                    <a:gd name="T69" fmla="*/ 542 h 542"/>
                    <a:gd name="T70" fmla="*/ 416 w 646"/>
                    <a:gd name="T71" fmla="*/ 540 h 542"/>
                    <a:gd name="T72" fmla="*/ 402 w 646"/>
                    <a:gd name="T73" fmla="*/ 502 h 542"/>
                    <a:gd name="T74" fmla="*/ 430 w 646"/>
                    <a:gd name="T75" fmla="*/ 462 h 542"/>
                    <a:gd name="T76" fmla="*/ 484 w 646"/>
                    <a:gd name="T77" fmla="*/ 502 h 542"/>
                    <a:gd name="T78" fmla="*/ 508 w 646"/>
                    <a:gd name="T79" fmla="*/ 436 h 542"/>
                    <a:gd name="T80" fmla="*/ 536 w 646"/>
                    <a:gd name="T81" fmla="*/ 450 h 542"/>
                    <a:gd name="T82" fmla="*/ 558 w 646"/>
                    <a:gd name="T83" fmla="*/ 406 h 542"/>
                    <a:gd name="T84" fmla="*/ 552 w 646"/>
                    <a:gd name="T85" fmla="*/ 352 h 542"/>
                    <a:gd name="T86" fmla="*/ 582 w 646"/>
                    <a:gd name="T87" fmla="*/ 312 h 542"/>
                    <a:gd name="T88" fmla="*/ 600 w 646"/>
                    <a:gd name="T89" fmla="*/ 316 h 542"/>
                    <a:gd name="T90" fmla="*/ 590 w 646"/>
                    <a:gd name="T91" fmla="*/ 282 h 542"/>
                    <a:gd name="T92" fmla="*/ 618 w 646"/>
                    <a:gd name="T93" fmla="*/ 282 h 542"/>
                    <a:gd name="T94" fmla="*/ 626 w 646"/>
                    <a:gd name="T95" fmla="*/ 246 h 542"/>
                    <a:gd name="T96" fmla="*/ 646 w 646"/>
                    <a:gd name="T97" fmla="*/ 208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46" h="542">
                      <a:moveTo>
                        <a:pt x="646" y="208"/>
                      </a:moveTo>
                      <a:lnTo>
                        <a:pt x="616" y="192"/>
                      </a:lnTo>
                      <a:lnTo>
                        <a:pt x="616" y="152"/>
                      </a:lnTo>
                      <a:lnTo>
                        <a:pt x="574" y="132"/>
                      </a:lnTo>
                      <a:lnTo>
                        <a:pt x="542" y="124"/>
                      </a:lnTo>
                      <a:lnTo>
                        <a:pt x="510" y="90"/>
                      </a:lnTo>
                      <a:lnTo>
                        <a:pt x="454" y="54"/>
                      </a:lnTo>
                      <a:lnTo>
                        <a:pt x="376" y="56"/>
                      </a:lnTo>
                      <a:lnTo>
                        <a:pt x="304" y="0"/>
                      </a:lnTo>
                      <a:lnTo>
                        <a:pt x="256" y="4"/>
                      </a:lnTo>
                      <a:lnTo>
                        <a:pt x="224" y="30"/>
                      </a:lnTo>
                      <a:lnTo>
                        <a:pt x="228" y="78"/>
                      </a:lnTo>
                      <a:lnTo>
                        <a:pt x="182" y="76"/>
                      </a:lnTo>
                      <a:lnTo>
                        <a:pt x="166" y="110"/>
                      </a:lnTo>
                      <a:lnTo>
                        <a:pt x="120" y="110"/>
                      </a:lnTo>
                      <a:lnTo>
                        <a:pt x="94" y="134"/>
                      </a:lnTo>
                      <a:lnTo>
                        <a:pt x="62" y="126"/>
                      </a:lnTo>
                      <a:lnTo>
                        <a:pt x="38" y="140"/>
                      </a:lnTo>
                      <a:lnTo>
                        <a:pt x="32" y="172"/>
                      </a:lnTo>
                      <a:lnTo>
                        <a:pt x="2" y="200"/>
                      </a:lnTo>
                      <a:lnTo>
                        <a:pt x="0" y="246"/>
                      </a:lnTo>
                      <a:lnTo>
                        <a:pt x="62" y="276"/>
                      </a:lnTo>
                      <a:lnTo>
                        <a:pt x="64" y="318"/>
                      </a:lnTo>
                      <a:lnTo>
                        <a:pt x="84" y="338"/>
                      </a:lnTo>
                      <a:lnTo>
                        <a:pt x="140" y="338"/>
                      </a:lnTo>
                      <a:lnTo>
                        <a:pt x="164" y="326"/>
                      </a:lnTo>
                      <a:lnTo>
                        <a:pt x="198" y="356"/>
                      </a:lnTo>
                      <a:lnTo>
                        <a:pt x="228" y="368"/>
                      </a:lnTo>
                      <a:lnTo>
                        <a:pt x="212" y="406"/>
                      </a:lnTo>
                      <a:lnTo>
                        <a:pt x="204" y="468"/>
                      </a:lnTo>
                      <a:lnTo>
                        <a:pt x="216" y="498"/>
                      </a:lnTo>
                      <a:lnTo>
                        <a:pt x="256" y="496"/>
                      </a:lnTo>
                      <a:lnTo>
                        <a:pt x="304" y="530"/>
                      </a:lnTo>
                      <a:lnTo>
                        <a:pt x="344" y="520"/>
                      </a:lnTo>
                      <a:lnTo>
                        <a:pt x="378" y="542"/>
                      </a:lnTo>
                      <a:lnTo>
                        <a:pt x="416" y="540"/>
                      </a:lnTo>
                      <a:lnTo>
                        <a:pt x="402" y="502"/>
                      </a:lnTo>
                      <a:lnTo>
                        <a:pt x="430" y="462"/>
                      </a:lnTo>
                      <a:lnTo>
                        <a:pt x="484" y="502"/>
                      </a:lnTo>
                      <a:lnTo>
                        <a:pt x="508" y="436"/>
                      </a:lnTo>
                      <a:lnTo>
                        <a:pt x="536" y="450"/>
                      </a:lnTo>
                      <a:lnTo>
                        <a:pt x="558" y="406"/>
                      </a:lnTo>
                      <a:lnTo>
                        <a:pt x="552" y="352"/>
                      </a:lnTo>
                      <a:lnTo>
                        <a:pt x="582" y="312"/>
                      </a:lnTo>
                      <a:lnTo>
                        <a:pt x="600" y="316"/>
                      </a:lnTo>
                      <a:lnTo>
                        <a:pt x="590" y="282"/>
                      </a:lnTo>
                      <a:lnTo>
                        <a:pt x="618" y="282"/>
                      </a:lnTo>
                      <a:lnTo>
                        <a:pt x="626" y="246"/>
                      </a:lnTo>
                      <a:lnTo>
                        <a:pt x="646" y="20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3" name="Freeform 281"/>
                <p:cNvSpPr>
                  <a:spLocks/>
                </p:cNvSpPr>
                <p:nvPr/>
              </p:nvSpPr>
              <p:spPr bwMode="auto">
                <a:xfrm>
                  <a:off x="8156575" y="4911725"/>
                  <a:ext cx="1123950" cy="739775"/>
                </a:xfrm>
                <a:custGeom>
                  <a:avLst/>
                  <a:gdLst>
                    <a:gd name="T0" fmla="*/ 198 w 708"/>
                    <a:gd name="T1" fmla="*/ 466 h 466"/>
                    <a:gd name="T2" fmla="*/ 216 w 708"/>
                    <a:gd name="T3" fmla="*/ 404 h 466"/>
                    <a:gd name="T4" fmla="*/ 242 w 708"/>
                    <a:gd name="T5" fmla="*/ 394 h 466"/>
                    <a:gd name="T6" fmla="*/ 282 w 708"/>
                    <a:gd name="T7" fmla="*/ 354 h 466"/>
                    <a:gd name="T8" fmla="*/ 322 w 708"/>
                    <a:gd name="T9" fmla="*/ 354 h 466"/>
                    <a:gd name="T10" fmla="*/ 402 w 708"/>
                    <a:gd name="T11" fmla="*/ 390 h 466"/>
                    <a:gd name="T12" fmla="*/ 472 w 708"/>
                    <a:gd name="T13" fmla="*/ 430 h 466"/>
                    <a:gd name="T14" fmla="*/ 542 w 708"/>
                    <a:gd name="T15" fmla="*/ 386 h 466"/>
                    <a:gd name="T16" fmla="*/ 600 w 708"/>
                    <a:gd name="T17" fmla="*/ 424 h 466"/>
                    <a:gd name="T18" fmla="*/ 652 w 708"/>
                    <a:gd name="T19" fmla="*/ 412 h 466"/>
                    <a:gd name="T20" fmla="*/ 708 w 708"/>
                    <a:gd name="T21" fmla="*/ 362 h 466"/>
                    <a:gd name="T22" fmla="*/ 690 w 708"/>
                    <a:gd name="T23" fmla="*/ 340 h 466"/>
                    <a:gd name="T24" fmla="*/ 660 w 708"/>
                    <a:gd name="T25" fmla="*/ 296 h 466"/>
                    <a:gd name="T26" fmla="*/ 610 w 708"/>
                    <a:gd name="T27" fmla="*/ 284 h 466"/>
                    <a:gd name="T28" fmla="*/ 608 w 708"/>
                    <a:gd name="T29" fmla="*/ 252 h 466"/>
                    <a:gd name="T30" fmla="*/ 562 w 708"/>
                    <a:gd name="T31" fmla="*/ 224 h 466"/>
                    <a:gd name="T32" fmla="*/ 510 w 708"/>
                    <a:gd name="T33" fmla="*/ 244 h 466"/>
                    <a:gd name="T34" fmla="*/ 466 w 708"/>
                    <a:gd name="T35" fmla="*/ 204 h 466"/>
                    <a:gd name="T36" fmla="*/ 424 w 708"/>
                    <a:gd name="T37" fmla="*/ 206 h 466"/>
                    <a:gd name="T38" fmla="*/ 426 w 708"/>
                    <a:gd name="T39" fmla="*/ 160 h 466"/>
                    <a:gd name="T40" fmla="*/ 360 w 708"/>
                    <a:gd name="T41" fmla="*/ 152 h 466"/>
                    <a:gd name="T42" fmla="*/ 310 w 708"/>
                    <a:gd name="T43" fmla="*/ 124 h 466"/>
                    <a:gd name="T44" fmla="*/ 316 w 708"/>
                    <a:gd name="T45" fmla="*/ 78 h 466"/>
                    <a:gd name="T46" fmla="*/ 292 w 708"/>
                    <a:gd name="T47" fmla="*/ 52 h 466"/>
                    <a:gd name="T48" fmla="*/ 226 w 708"/>
                    <a:gd name="T49" fmla="*/ 78 h 466"/>
                    <a:gd name="T50" fmla="*/ 198 w 708"/>
                    <a:gd name="T51" fmla="*/ 80 h 466"/>
                    <a:gd name="T52" fmla="*/ 176 w 708"/>
                    <a:gd name="T53" fmla="*/ 64 h 466"/>
                    <a:gd name="T54" fmla="*/ 160 w 708"/>
                    <a:gd name="T55" fmla="*/ 40 h 466"/>
                    <a:gd name="T56" fmla="*/ 130 w 708"/>
                    <a:gd name="T57" fmla="*/ 0 h 466"/>
                    <a:gd name="T58" fmla="*/ 106 w 708"/>
                    <a:gd name="T59" fmla="*/ 12 h 466"/>
                    <a:gd name="T60" fmla="*/ 116 w 708"/>
                    <a:gd name="T61" fmla="*/ 60 h 466"/>
                    <a:gd name="T62" fmla="*/ 68 w 708"/>
                    <a:gd name="T63" fmla="*/ 56 h 466"/>
                    <a:gd name="T64" fmla="*/ 32 w 708"/>
                    <a:gd name="T65" fmla="*/ 68 h 466"/>
                    <a:gd name="T66" fmla="*/ 20 w 708"/>
                    <a:gd name="T67" fmla="*/ 90 h 466"/>
                    <a:gd name="T68" fmla="*/ 0 w 708"/>
                    <a:gd name="T69" fmla="*/ 104 h 466"/>
                    <a:gd name="T70" fmla="*/ 16 w 708"/>
                    <a:gd name="T71" fmla="*/ 164 h 466"/>
                    <a:gd name="T72" fmla="*/ 10 w 708"/>
                    <a:gd name="T73" fmla="*/ 180 h 466"/>
                    <a:gd name="T74" fmla="*/ 46 w 708"/>
                    <a:gd name="T75" fmla="*/ 206 h 466"/>
                    <a:gd name="T76" fmla="*/ 32 w 708"/>
                    <a:gd name="T77" fmla="*/ 252 h 466"/>
                    <a:gd name="T78" fmla="*/ 54 w 708"/>
                    <a:gd name="T79" fmla="*/ 288 h 466"/>
                    <a:gd name="T80" fmla="*/ 12 w 708"/>
                    <a:gd name="T81" fmla="*/ 296 h 466"/>
                    <a:gd name="T82" fmla="*/ 26 w 708"/>
                    <a:gd name="T83" fmla="*/ 318 h 466"/>
                    <a:gd name="T84" fmla="*/ 24 w 708"/>
                    <a:gd name="T85" fmla="*/ 372 h 466"/>
                    <a:gd name="T86" fmla="*/ 66 w 708"/>
                    <a:gd name="T87" fmla="*/ 406 h 466"/>
                    <a:gd name="T88" fmla="*/ 66 w 708"/>
                    <a:gd name="T89" fmla="*/ 436 h 466"/>
                    <a:gd name="T90" fmla="*/ 96 w 708"/>
                    <a:gd name="T91" fmla="*/ 452 h 466"/>
                    <a:gd name="T92" fmla="*/ 124 w 708"/>
                    <a:gd name="T93" fmla="*/ 426 h 466"/>
                    <a:gd name="T94" fmla="*/ 198 w 708"/>
                    <a:gd name="T95" fmla="*/ 466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08" h="466">
                      <a:moveTo>
                        <a:pt x="198" y="466"/>
                      </a:moveTo>
                      <a:lnTo>
                        <a:pt x="216" y="404"/>
                      </a:lnTo>
                      <a:lnTo>
                        <a:pt x="242" y="394"/>
                      </a:lnTo>
                      <a:lnTo>
                        <a:pt x="282" y="354"/>
                      </a:lnTo>
                      <a:lnTo>
                        <a:pt x="322" y="354"/>
                      </a:lnTo>
                      <a:lnTo>
                        <a:pt x="402" y="390"/>
                      </a:lnTo>
                      <a:lnTo>
                        <a:pt x="472" y="430"/>
                      </a:lnTo>
                      <a:lnTo>
                        <a:pt x="542" y="386"/>
                      </a:lnTo>
                      <a:lnTo>
                        <a:pt x="600" y="424"/>
                      </a:lnTo>
                      <a:lnTo>
                        <a:pt x="652" y="412"/>
                      </a:lnTo>
                      <a:lnTo>
                        <a:pt x="708" y="362"/>
                      </a:lnTo>
                      <a:lnTo>
                        <a:pt x="690" y="340"/>
                      </a:lnTo>
                      <a:lnTo>
                        <a:pt x="660" y="296"/>
                      </a:lnTo>
                      <a:lnTo>
                        <a:pt x="610" y="284"/>
                      </a:lnTo>
                      <a:lnTo>
                        <a:pt x="608" y="252"/>
                      </a:lnTo>
                      <a:lnTo>
                        <a:pt x="562" y="224"/>
                      </a:lnTo>
                      <a:lnTo>
                        <a:pt x="510" y="244"/>
                      </a:lnTo>
                      <a:lnTo>
                        <a:pt x="466" y="204"/>
                      </a:lnTo>
                      <a:lnTo>
                        <a:pt x="424" y="206"/>
                      </a:lnTo>
                      <a:lnTo>
                        <a:pt x="426" y="160"/>
                      </a:lnTo>
                      <a:lnTo>
                        <a:pt x="360" y="152"/>
                      </a:lnTo>
                      <a:lnTo>
                        <a:pt x="310" y="124"/>
                      </a:lnTo>
                      <a:lnTo>
                        <a:pt x="316" y="78"/>
                      </a:lnTo>
                      <a:lnTo>
                        <a:pt x="292" y="52"/>
                      </a:lnTo>
                      <a:lnTo>
                        <a:pt x="226" y="78"/>
                      </a:lnTo>
                      <a:lnTo>
                        <a:pt x="198" y="80"/>
                      </a:lnTo>
                      <a:lnTo>
                        <a:pt x="176" y="64"/>
                      </a:lnTo>
                      <a:lnTo>
                        <a:pt x="160" y="40"/>
                      </a:lnTo>
                      <a:lnTo>
                        <a:pt x="130" y="0"/>
                      </a:lnTo>
                      <a:lnTo>
                        <a:pt x="106" y="12"/>
                      </a:lnTo>
                      <a:lnTo>
                        <a:pt x="116" y="60"/>
                      </a:lnTo>
                      <a:lnTo>
                        <a:pt x="68" y="56"/>
                      </a:lnTo>
                      <a:lnTo>
                        <a:pt x="32" y="68"/>
                      </a:lnTo>
                      <a:lnTo>
                        <a:pt x="20" y="90"/>
                      </a:lnTo>
                      <a:lnTo>
                        <a:pt x="0" y="104"/>
                      </a:lnTo>
                      <a:lnTo>
                        <a:pt x="16" y="164"/>
                      </a:lnTo>
                      <a:lnTo>
                        <a:pt x="10" y="180"/>
                      </a:lnTo>
                      <a:lnTo>
                        <a:pt x="46" y="206"/>
                      </a:lnTo>
                      <a:lnTo>
                        <a:pt x="32" y="252"/>
                      </a:lnTo>
                      <a:lnTo>
                        <a:pt x="54" y="288"/>
                      </a:lnTo>
                      <a:lnTo>
                        <a:pt x="12" y="296"/>
                      </a:lnTo>
                      <a:lnTo>
                        <a:pt x="26" y="318"/>
                      </a:lnTo>
                      <a:lnTo>
                        <a:pt x="24" y="372"/>
                      </a:lnTo>
                      <a:lnTo>
                        <a:pt x="66" y="406"/>
                      </a:lnTo>
                      <a:lnTo>
                        <a:pt x="66" y="436"/>
                      </a:lnTo>
                      <a:lnTo>
                        <a:pt x="96" y="452"/>
                      </a:lnTo>
                      <a:lnTo>
                        <a:pt x="124" y="426"/>
                      </a:lnTo>
                      <a:lnTo>
                        <a:pt x="198" y="46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4" name="Freeform 282"/>
                <p:cNvSpPr>
                  <a:spLocks/>
                </p:cNvSpPr>
                <p:nvPr/>
              </p:nvSpPr>
              <p:spPr bwMode="auto">
                <a:xfrm>
                  <a:off x="9956800" y="3305175"/>
                  <a:ext cx="1031875" cy="946150"/>
                </a:xfrm>
                <a:custGeom>
                  <a:avLst/>
                  <a:gdLst>
                    <a:gd name="T0" fmla="*/ 434 w 650"/>
                    <a:gd name="T1" fmla="*/ 126 h 596"/>
                    <a:gd name="T2" fmla="*/ 392 w 650"/>
                    <a:gd name="T3" fmla="*/ 148 h 596"/>
                    <a:gd name="T4" fmla="*/ 364 w 650"/>
                    <a:gd name="T5" fmla="*/ 148 h 596"/>
                    <a:gd name="T6" fmla="*/ 346 w 650"/>
                    <a:gd name="T7" fmla="*/ 118 h 596"/>
                    <a:gd name="T8" fmla="*/ 326 w 650"/>
                    <a:gd name="T9" fmla="*/ 130 h 596"/>
                    <a:gd name="T10" fmla="*/ 300 w 650"/>
                    <a:gd name="T11" fmla="*/ 114 h 596"/>
                    <a:gd name="T12" fmla="*/ 284 w 650"/>
                    <a:gd name="T13" fmla="*/ 76 h 596"/>
                    <a:gd name="T14" fmla="*/ 224 w 650"/>
                    <a:gd name="T15" fmla="*/ 80 h 596"/>
                    <a:gd name="T16" fmla="*/ 228 w 650"/>
                    <a:gd name="T17" fmla="*/ 42 h 596"/>
                    <a:gd name="T18" fmla="*/ 190 w 650"/>
                    <a:gd name="T19" fmla="*/ 0 h 596"/>
                    <a:gd name="T20" fmla="*/ 176 w 650"/>
                    <a:gd name="T21" fmla="*/ 52 h 596"/>
                    <a:gd name="T22" fmla="*/ 130 w 650"/>
                    <a:gd name="T23" fmla="*/ 56 h 596"/>
                    <a:gd name="T24" fmla="*/ 128 w 650"/>
                    <a:gd name="T25" fmla="*/ 90 h 596"/>
                    <a:gd name="T26" fmla="*/ 98 w 650"/>
                    <a:gd name="T27" fmla="*/ 108 h 596"/>
                    <a:gd name="T28" fmla="*/ 68 w 650"/>
                    <a:gd name="T29" fmla="*/ 116 h 596"/>
                    <a:gd name="T30" fmla="*/ 0 w 650"/>
                    <a:gd name="T31" fmla="*/ 128 h 596"/>
                    <a:gd name="T32" fmla="*/ 10 w 650"/>
                    <a:gd name="T33" fmla="*/ 170 h 596"/>
                    <a:gd name="T34" fmla="*/ 34 w 650"/>
                    <a:gd name="T35" fmla="*/ 184 h 596"/>
                    <a:gd name="T36" fmla="*/ 34 w 650"/>
                    <a:gd name="T37" fmla="*/ 226 h 596"/>
                    <a:gd name="T38" fmla="*/ 50 w 650"/>
                    <a:gd name="T39" fmla="*/ 290 h 596"/>
                    <a:gd name="T40" fmla="*/ 74 w 650"/>
                    <a:gd name="T41" fmla="*/ 338 h 596"/>
                    <a:gd name="T42" fmla="*/ 86 w 650"/>
                    <a:gd name="T43" fmla="*/ 394 h 596"/>
                    <a:gd name="T44" fmla="*/ 132 w 650"/>
                    <a:gd name="T45" fmla="*/ 418 h 596"/>
                    <a:gd name="T46" fmla="*/ 144 w 650"/>
                    <a:gd name="T47" fmla="*/ 456 h 596"/>
                    <a:gd name="T48" fmla="*/ 148 w 650"/>
                    <a:gd name="T49" fmla="*/ 492 h 596"/>
                    <a:gd name="T50" fmla="*/ 204 w 650"/>
                    <a:gd name="T51" fmla="*/ 528 h 596"/>
                    <a:gd name="T52" fmla="*/ 214 w 650"/>
                    <a:gd name="T53" fmla="*/ 574 h 596"/>
                    <a:gd name="T54" fmla="*/ 260 w 650"/>
                    <a:gd name="T55" fmla="*/ 596 h 596"/>
                    <a:gd name="T56" fmla="*/ 296 w 650"/>
                    <a:gd name="T57" fmla="*/ 582 h 596"/>
                    <a:gd name="T58" fmla="*/ 366 w 650"/>
                    <a:gd name="T59" fmla="*/ 490 h 596"/>
                    <a:gd name="T60" fmla="*/ 362 w 650"/>
                    <a:gd name="T61" fmla="*/ 438 h 596"/>
                    <a:gd name="T62" fmla="*/ 410 w 650"/>
                    <a:gd name="T63" fmla="*/ 416 h 596"/>
                    <a:gd name="T64" fmla="*/ 450 w 650"/>
                    <a:gd name="T65" fmla="*/ 436 h 596"/>
                    <a:gd name="T66" fmla="*/ 514 w 650"/>
                    <a:gd name="T67" fmla="*/ 424 h 596"/>
                    <a:gd name="T68" fmla="*/ 568 w 650"/>
                    <a:gd name="T69" fmla="*/ 440 h 596"/>
                    <a:gd name="T70" fmla="*/ 638 w 650"/>
                    <a:gd name="T71" fmla="*/ 408 h 596"/>
                    <a:gd name="T72" fmla="*/ 650 w 650"/>
                    <a:gd name="T73" fmla="*/ 356 h 596"/>
                    <a:gd name="T74" fmla="*/ 610 w 650"/>
                    <a:gd name="T75" fmla="*/ 250 h 596"/>
                    <a:gd name="T76" fmla="*/ 586 w 650"/>
                    <a:gd name="T77" fmla="*/ 176 h 596"/>
                    <a:gd name="T78" fmla="*/ 530 w 650"/>
                    <a:gd name="T79" fmla="*/ 176 h 596"/>
                    <a:gd name="T80" fmla="*/ 506 w 650"/>
                    <a:gd name="T81" fmla="*/ 148 h 596"/>
                    <a:gd name="T82" fmla="*/ 434 w 650"/>
                    <a:gd name="T83" fmla="*/ 12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50" h="596">
                      <a:moveTo>
                        <a:pt x="434" y="126"/>
                      </a:moveTo>
                      <a:lnTo>
                        <a:pt x="392" y="148"/>
                      </a:lnTo>
                      <a:lnTo>
                        <a:pt x="364" y="148"/>
                      </a:lnTo>
                      <a:lnTo>
                        <a:pt x="346" y="118"/>
                      </a:lnTo>
                      <a:lnTo>
                        <a:pt x="326" y="130"/>
                      </a:lnTo>
                      <a:lnTo>
                        <a:pt x="300" y="114"/>
                      </a:lnTo>
                      <a:lnTo>
                        <a:pt x="284" y="76"/>
                      </a:lnTo>
                      <a:lnTo>
                        <a:pt x="224" y="80"/>
                      </a:lnTo>
                      <a:lnTo>
                        <a:pt x="228" y="42"/>
                      </a:lnTo>
                      <a:lnTo>
                        <a:pt x="190" y="0"/>
                      </a:lnTo>
                      <a:lnTo>
                        <a:pt x="176" y="52"/>
                      </a:lnTo>
                      <a:lnTo>
                        <a:pt x="130" y="56"/>
                      </a:lnTo>
                      <a:lnTo>
                        <a:pt x="128" y="90"/>
                      </a:lnTo>
                      <a:lnTo>
                        <a:pt x="98" y="108"/>
                      </a:lnTo>
                      <a:lnTo>
                        <a:pt x="68" y="116"/>
                      </a:lnTo>
                      <a:lnTo>
                        <a:pt x="0" y="128"/>
                      </a:lnTo>
                      <a:lnTo>
                        <a:pt x="10" y="170"/>
                      </a:lnTo>
                      <a:lnTo>
                        <a:pt x="34" y="184"/>
                      </a:lnTo>
                      <a:lnTo>
                        <a:pt x="34" y="226"/>
                      </a:lnTo>
                      <a:lnTo>
                        <a:pt x="50" y="290"/>
                      </a:lnTo>
                      <a:lnTo>
                        <a:pt x="74" y="338"/>
                      </a:lnTo>
                      <a:lnTo>
                        <a:pt x="86" y="394"/>
                      </a:lnTo>
                      <a:lnTo>
                        <a:pt x="132" y="418"/>
                      </a:lnTo>
                      <a:lnTo>
                        <a:pt x="144" y="456"/>
                      </a:lnTo>
                      <a:lnTo>
                        <a:pt x="148" y="492"/>
                      </a:lnTo>
                      <a:lnTo>
                        <a:pt x="204" y="528"/>
                      </a:lnTo>
                      <a:lnTo>
                        <a:pt x="214" y="574"/>
                      </a:lnTo>
                      <a:lnTo>
                        <a:pt x="260" y="596"/>
                      </a:lnTo>
                      <a:lnTo>
                        <a:pt x="296" y="582"/>
                      </a:lnTo>
                      <a:lnTo>
                        <a:pt x="366" y="490"/>
                      </a:lnTo>
                      <a:lnTo>
                        <a:pt x="362" y="438"/>
                      </a:lnTo>
                      <a:lnTo>
                        <a:pt x="410" y="416"/>
                      </a:lnTo>
                      <a:lnTo>
                        <a:pt x="450" y="436"/>
                      </a:lnTo>
                      <a:lnTo>
                        <a:pt x="514" y="424"/>
                      </a:lnTo>
                      <a:lnTo>
                        <a:pt x="568" y="440"/>
                      </a:lnTo>
                      <a:lnTo>
                        <a:pt x="638" y="408"/>
                      </a:lnTo>
                      <a:lnTo>
                        <a:pt x="650" y="356"/>
                      </a:lnTo>
                      <a:lnTo>
                        <a:pt x="610" y="250"/>
                      </a:lnTo>
                      <a:lnTo>
                        <a:pt x="586" y="176"/>
                      </a:lnTo>
                      <a:lnTo>
                        <a:pt x="530" y="176"/>
                      </a:lnTo>
                      <a:lnTo>
                        <a:pt x="506" y="148"/>
                      </a:lnTo>
                      <a:lnTo>
                        <a:pt x="434" y="1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5" name="Freeform 283"/>
                <p:cNvSpPr>
                  <a:spLocks/>
                </p:cNvSpPr>
                <p:nvPr/>
              </p:nvSpPr>
              <p:spPr bwMode="auto">
                <a:xfrm>
                  <a:off x="1816100" y="3743325"/>
                  <a:ext cx="901700" cy="771525"/>
                </a:xfrm>
                <a:custGeom>
                  <a:avLst/>
                  <a:gdLst>
                    <a:gd name="T0" fmla="*/ 2 w 568"/>
                    <a:gd name="T1" fmla="*/ 60 h 486"/>
                    <a:gd name="T2" fmla="*/ 50 w 568"/>
                    <a:gd name="T3" fmla="*/ 66 h 486"/>
                    <a:gd name="T4" fmla="*/ 92 w 568"/>
                    <a:gd name="T5" fmla="*/ 80 h 486"/>
                    <a:gd name="T6" fmla="*/ 118 w 568"/>
                    <a:gd name="T7" fmla="*/ 44 h 486"/>
                    <a:gd name="T8" fmla="*/ 170 w 568"/>
                    <a:gd name="T9" fmla="*/ 50 h 486"/>
                    <a:gd name="T10" fmla="*/ 218 w 568"/>
                    <a:gd name="T11" fmla="*/ 38 h 486"/>
                    <a:gd name="T12" fmla="*/ 254 w 568"/>
                    <a:gd name="T13" fmla="*/ 28 h 486"/>
                    <a:gd name="T14" fmla="*/ 300 w 568"/>
                    <a:gd name="T15" fmla="*/ 58 h 486"/>
                    <a:gd name="T16" fmla="*/ 302 w 568"/>
                    <a:gd name="T17" fmla="*/ 22 h 486"/>
                    <a:gd name="T18" fmla="*/ 324 w 568"/>
                    <a:gd name="T19" fmla="*/ 0 h 486"/>
                    <a:gd name="T20" fmla="*/ 374 w 568"/>
                    <a:gd name="T21" fmla="*/ 12 h 486"/>
                    <a:gd name="T22" fmla="*/ 416 w 568"/>
                    <a:gd name="T23" fmla="*/ 22 h 486"/>
                    <a:gd name="T24" fmla="*/ 414 w 568"/>
                    <a:gd name="T25" fmla="*/ 64 h 486"/>
                    <a:gd name="T26" fmla="*/ 446 w 568"/>
                    <a:gd name="T27" fmla="*/ 42 h 486"/>
                    <a:gd name="T28" fmla="*/ 488 w 568"/>
                    <a:gd name="T29" fmla="*/ 42 h 486"/>
                    <a:gd name="T30" fmla="*/ 524 w 568"/>
                    <a:gd name="T31" fmla="*/ 66 h 486"/>
                    <a:gd name="T32" fmla="*/ 530 w 568"/>
                    <a:gd name="T33" fmla="*/ 90 h 486"/>
                    <a:gd name="T34" fmla="*/ 556 w 568"/>
                    <a:gd name="T35" fmla="*/ 106 h 486"/>
                    <a:gd name="T36" fmla="*/ 562 w 568"/>
                    <a:gd name="T37" fmla="*/ 132 h 486"/>
                    <a:gd name="T38" fmla="*/ 518 w 568"/>
                    <a:gd name="T39" fmla="*/ 140 h 486"/>
                    <a:gd name="T40" fmla="*/ 522 w 568"/>
                    <a:gd name="T41" fmla="*/ 174 h 486"/>
                    <a:gd name="T42" fmla="*/ 568 w 568"/>
                    <a:gd name="T43" fmla="*/ 200 h 486"/>
                    <a:gd name="T44" fmla="*/ 544 w 568"/>
                    <a:gd name="T45" fmla="*/ 260 h 486"/>
                    <a:gd name="T46" fmla="*/ 512 w 568"/>
                    <a:gd name="T47" fmla="*/ 276 h 486"/>
                    <a:gd name="T48" fmla="*/ 512 w 568"/>
                    <a:gd name="T49" fmla="*/ 306 h 486"/>
                    <a:gd name="T50" fmla="*/ 538 w 568"/>
                    <a:gd name="T51" fmla="*/ 334 h 486"/>
                    <a:gd name="T52" fmla="*/ 556 w 568"/>
                    <a:gd name="T53" fmla="*/ 366 h 486"/>
                    <a:gd name="T54" fmla="*/ 528 w 568"/>
                    <a:gd name="T55" fmla="*/ 394 h 486"/>
                    <a:gd name="T56" fmla="*/ 530 w 568"/>
                    <a:gd name="T57" fmla="*/ 462 h 486"/>
                    <a:gd name="T58" fmla="*/ 470 w 568"/>
                    <a:gd name="T59" fmla="*/ 486 h 486"/>
                    <a:gd name="T60" fmla="*/ 444 w 568"/>
                    <a:gd name="T61" fmla="*/ 472 h 486"/>
                    <a:gd name="T62" fmla="*/ 416 w 568"/>
                    <a:gd name="T63" fmla="*/ 486 h 486"/>
                    <a:gd name="T64" fmla="*/ 344 w 568"/>
                    <a:gd name="T65" fmla="*/ 434 h 486"/>
                    <a:gd name="T66" fmla="*/ 286 w 568"/>
                    <a:gd name="T67" fmla="*/ 424 h 486"/>
                    <a:gd name="T68" fmla="*/ 266 w 568"/>
                    <a:gd name="T69" fmla="*/ 438 h 486"/>
                    <a:gd name="T70" fmla="*/ 202 w 568"/>
                    <a:gd name="T71" fmla="*/ 422 h 486"/>
                    <a:gd name="T72" fmla="*/ 168 w 568"/>
                    <a:gd name="T73" fmla="*/ 362 h 486"/>
                    <a:gd name="T74" fmla="*/ 122 w 568"/>
                    <a:gd name="T75" fmla="*/ 314 h 486"/>
                    <a:gd name="T76" fmla="*/ 70 w 568"/>
                    <a:gd name="T77" fmla="*/ 286 h 486"/>
                    <a:gd name="T78" fmla="*/ 58 w 568"/>
                    <a:gd name="T79" fmla="*/ 236 h 486"/>
                    <a:gd name="T80" fmla="*/ 66 w 568"/>
                    <a:gd name="T81" fmla="*/ 164 h 486"/>
                    <a:gd name="T82" fmla="*/ 0 w 568"/>
                    <a:gd name="T83" fmla="*/ 120 h 486"/>
                    <a:gd name="T84" fmla="*/ 2 w 568"/>
                    <a:gd name="T85" fmla="*/ 60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8" h="486">
                      <a:moveTo>
                        <a:pt x="2" y="60"/>
                      </a:moveTo>
                      <a:lnTo>
                        <a:pt x="50" y="66"/>
                      </a:lnTo>
                      <a:lnTo>
                        <a:pt x="92" y="80"/>
                      </a:lnTo>
                      <a:lnTo>
                        <a:pt x="118" y="44"/>
                      </a:lnTo>
                      <a:lnTo>
                        <a:pt x="170" y="50"/>
                      </a:lnTo>
                      <a:lnTo>
                        <a:pt x="218" y="38"/>
                      </a:lnTo>
                      <a:lnTo>
                        <a:pt x="254" y="28"/>
                      </a:lnTo>
                      <a:lnTo>
                        <a:pt x="300" y="58"/>
                      </a:lnTo>
                      <a:lnTo>
                        <a:pt x="302" y="22"/>
                      </a:lnTo>
                      <a:lnTo>
                        <a:pt x="324" y="0"/>
                      </a:lnTo>
                      <a:lnTo>
                        <a:pt x="374" y="12"/>
                      </a:lnTo>
                      <a:lnTo>
                        <a:pt x="416" y="22"/>
                      </a:lnTo>
                      <a:lnTo>
                        <a:pt x="414" y="64"/>
                      </a:lnTo>
                      <a:lnTo>
                        <a:pt x="446" y="42"/>
                      </a:lnTo>
                      <a:lnTo>
                        <a:pt x="488" y="42"/>
                      </a:lnTo>
                      <a:lnTo>
                        <a:pt x="524" y="66"/>
                      </a:lnTo>
                      <a:lnTo>
                        <a:pt x="530" y="90"/>
                      </a:lnTo>
                      <a:lnTo>
                        <a:pt x="556" y="106"/>
                      </a:lnTo>
                      <a:lnTo>
                        <a:pt x="562" y="132"/>
                      </a:lnTo>
                      <a:lnTo>
                        <a:pt x="518" y="140"/>
                      </a:lnTo>
                      <a:lnTo>
                        <a:pt x="522" y="174"/>
                      </a:lnTo>
                      <a:lnTo>
                        <a:pt x="568" y="200"/>
                      </a:lnTo>
                      <a:lnTo>
                        <a:pt x="544" y="260"/>
                      </a:lnTo>
                      <a:lnTo>
                        <a:pt x="512" y="276"/>
                      </a:lnTo>
                      <a:lnTo>
                        <a:pt x="512" y="306"/>
                      </a:lnTo>
                      <a:lnTo>
                        <a:pt x="538" y="334"/>
                      </a:lnTo>
                      <a:lnTo>
                        <a:pt x="556" y="366"/>
                      </a:lnTo>
                      <a:lnTo>
                        <a:pt x="528" y="394"/>
                      </a:lnTo>
                      <a:lnTo>
                        <a:pt x="530" y="462"/>
                      </a:lnTo>
                      <a:lnTo>
                        <a:pt x="470" y="486"/>
                      </a:lnTo>
                      <a:lnTo>
                        <a:pt x="444" y="472"/>
                      </a:lnTo>
                      <a:lnTo>
                        <a:pt x="416" y="486"/>
                      </a:lnTo>
                      <a:lnTo>
                        <a:pt x="344" y="434"/>
                      </a:lnTo>
                      <a:lnTo>
                        <a:pt x="286" y="424"/>
                      </a:lnTo>
                      <a:lnTo>
                        <a:pt x="266" y="438"/>
                      </a:lnTo>
                      <a:lnTo>
                        <a:pt x="202" y="422"/>
                      </a:lnTo>
                      <a:lnTo>
                        <a:pt x="168" y="362"/>
                      </a:lnTo>
                      <a:lnTo>
                        <a:pt x="122" y="314"/>
                      </a:lnTo>
                      <a:lnTo>
                        <a:pt x="70" y="286"/>
                      </a:lnTo>
                      <a:lnTo>
                        <a:pt x="58" y="236"/>
                      </a:lnTo>
                      <a:lnTo>
                        <a:pt x="66" y="164"/>
                      </a:lnTo>
                      <a:lnTo>
                        <a:pt x="0" y="120"/>
                      </a:lnTo>
                      <a:lnTo>
                        <a:pt x="2" y="6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6" name="Freeform 284"/>
                <p:cNvSpPr>
                  <a:spLocks/>
                </p:cNvSpPr>
                <p:nvPr/>
              </p:nvSpPr>
              <p:spPr bwMode="auto">
                <a:xfrm>
                  <a:off x="3994150" y="615950"/>
                  <a:ext cx="860425" cy="927100"/>
                </a:xfrm>
                <a:custGeom>
                  <a:avLst/>
                  <a:gdLst>
                    <a:gd name="T0" fmla="*/ 248 w 542"/>
                    <a:gd name="T1" fmla="*/ 584 h 584"/>
                    <a:gd name="T2" fmla="*/ 270 w 542"/>
                    <a:gd name="T3" fmla="*/ 554 h 584"/>
                    <a:gd name="T4" fmla="*/ 302 w 542"/>
                    <a:gd name="T5" fmla="*/ 500 h 584"/>
                    <a:gd name="T6" fmla="*/ 336 w 542"/>
                    <a:gd name="T7" fmla="*/ 468 h 584"/>
                    <a:gd name="T8" fmla="*/ 336 w 542"/>
                    <a:gd name="T9" fmla="*/ 436 h 584"/>
                    <a:gd name="T10" fmla="*/ 374 w 542"/>
                    <a:gd name="T11" fmla="*/ 398 h 584"/>
                    <a:gd name="T12" fmla="*/ 362 w 542"/>
                    <a:gd name="T13" fmla="*/ 350 h 584"/>
                    <a:gd name="T14" fmla="*/ 420 w 542"/>
                    <a:gd name="T15" fmla="*/ 358 h 584"/>
                    <a:gd name="T16" fmla="*/ 470 w 542"/>
                    <a:gd name="T17" fmla="*/ 376 h 584"/>
                    <a:gd name="T18" fmla="*/ 478 w 542"/>
                    <a:gd name="T19" fmla="*/ 318 h 584"/>
                    <a:gd name="T20" fmla="*/ 530 w 542"/>
                    <a:gd name="T21" fmla="*/ 300 h 584"/>
                    <a:gd name="T22" fmla="*/ 530 w 542"/>
                    <a:gd name="T23" fmla="*/ 266 h 584"/>
                    <a:gd name="T24" fmla="*/ 542 w 542"/>
                    <a:gd name="T25" fmla="*/ 190 h 584"/>
                    <a:gd name="T26" fmla="*/ 468 w 542"/>
                    <a:gd name="T27" fmla="*/ 202 h 584"/>
                    <a:gd name="T28" fmla="*/ 502 w 542"/>
                    <a:gd name="T29" fmla="*/ 148 h 584"/>
                    <a:gd name="T30" fmla="*/ 500 w 542"/>
                    <a:gd name="T31" fmla="*/ 100 h 584"/>
                    <a:gd name="T32" fmla="*/ 460 w 542"/>
                    <a:gd name="T33" fmla="*/ 64 h 584"/>
                    <a:gd name="T34" fmla="*/ 422 w 542"/>
                    <a:gd name="T35" fmla="*/ 24 h 584"/>
                    <a:gd name="T36" fmla="*/ 360 w 542"/>
                    <a:gd name="T37" fmla="*/ 46 h 584"/>
                    <a:gd name="T38" fmla="*/ 322 w 542"/>
                    <a:gd name="T39" fmla="*/ 46 h 584"/>
                    <a:gd name="T40" fmla="*/ 306 w 542"/>
                    <a:gd name="T41" fmla="*/ 30 h 584"/>
                    <a:gd name="T42" fmla="*/ 240 w 542"/>
                    <a:gd name="T43" fmla="*/ 0 h 584"/>
                    <a:gd name="T44" fmla="*/ 218 w 542"/>
                    <a:gd name="T45" fmla="*/ 56 h 584"/>
                    <a:gd name="T46" fmla="*/ 194 w 542"/>
                    <a:gd name="T47" fmla="*/ 100 h 584"/>
                    <a:gd name="T48" fmla="*/ 260 w 542"/>
                    <a:gd name="T49" fmla="*/ 114 h 584"/>
                    <a:gd name="T50" fmla="*/ 260 w 542"/>
                    <a:gd name="T51" fmla="*/ 154 h 584"/>
                    <a:gd name="T52" fmla="*/ 326 w 542"/>
                    <a:gd name="T53" fmla="*/ 176 h 584"/>
                    <a:gd name="T54" fmla="*/ 316 w 542"/>
                    <a:gd name="T55" fmla="*/ 230 h 584"/>
                    <a:gd name="T56" fmla="*/ 238 w 542"/>
                    <a:gd name="T57" fmla="*/ 258 h 584"/>
                    <a:gd name="T58" fmla="*/ 224 w 542"/>
                    <a:gd name="T59" fmla="*/ 242 h 584"/>
                    <a:gd name="T60" fmla="*/ 184 w 542"/>
                    <a:gd name="T61" fmla="*/ 242 h 584"/>
                    <a:gd name="T62" fmla="*/ 156 w 542"/>
                    <a:gd name="T63" fmla="*/ 298 h 584"/>
                    <a:gd name="T64" fmla="*/ 98 w 542"/>
                    <a:gd name="T65" fmla="*/ 294 h 584"/>
                    <a:gd name="T66" fmla="*/ 68 w 542"/>
                    <a:gd name="T67" fmla="*/ 322 h 584"/>
                    <a:gd name="T68" fmla="*/ 0 w 542"/>
                    <a:gd name="T69" fmla="*/ 358 h 584"/>
                    <a:gd name="T70" fmla="*/ 26 w 542"/>
                    <a:gd name="T71" fmla="*/ 408 h 584"/>
                    <a:gd name="T72" fmla="*/ 50 w 542"/>
                    <a:gd name="T73" fmla="*/ 442 h 584"/>
                    <a:gd name="T74" fmla="*/ 64 w 542"/>
                    <a:gd name="T75" fmla="*/ 466 h 584"/>
                    <a:gd name="T76" fmla="*/ 94 w 542"/>
                    <a:gd name="T77" fmla="*/ 476 h 584"/>
                    <a:gd name="T78" fmla="*/ 146 w 542"/>
                    <a:gd name="T79" fmla="*/ 536 h 584"/>
                    <a:gd name="T80" fmla="*/ 178 w 542"/>
                    <a:gd name="T81" fmla="*/ 562 h 584"/>
                    <a:gd name="T82" fmla="*/ 208 w 542"/>
                    <a:gd name="T83" fmla="*/ 584 h 584"/>
                    <a:gd name="T84" fmla="*/ 248 w 542"/>
                    <a:gd name="T85" fmla="*/ 584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42" h="584">
                      <a:moveTo>
                        <a:pt x="248" y="584"/>
                      </a:moveTo>
                      <a:lnTo>
                        <a:pt x="270" y="554"/>
                      </a:lnTo>
                      <a:lnTo>
                        <a:pt x="302" y="500"/>
                      </a:lnTo>
                      <a:lnTo>
                        <a:pt x="336" y="468"/>
                      </a:lnTo>
                      <a:lnTo>
                        <a:pt x="336" y="436"/>
                      </a:lnTo>
                      <a:lnTo>
                        <a:pt x="374" y="398"/>
                      </a:lnTo>
                      <a:lnTo>
                        <a:pt x="362" y="350"/>
                      </a:lnTo>
                      <a:lnTo>
                        <a:pt x="420" y="358"/>
                      </a:lnTo>
                      <a:lnTo>
                        <a:pt x="470" y="376"/>
                      </a:lnTo>
                      <a:lnTo>
                        <a:pt x="478" y="318"/>
                      </a:lnTo>
                      <a:lnTo>
                        <a:pt x="530" y="300"/>
                      </a:lnTo>
                      <a:lnTo>
                        <a:pt x="530" y="266"/>
                      </a:lnTo>
                      <a:lnTo>
                        <a:pt x="542" y="190"/>
                      </a:lnTo>
                      <a:lnTo>
                        <a:pt x="468" y="202"/>
                      </a:lnTo>
                      <a:lnTo>
                        <a:pt x="502" y="148"/>
                      </a:lnTo>
                      <a:lnTo>
                        <a:pt x="500" y="100"/>
                      </a:lnTo>
                      <a:lnTo>
                        <a:pt x="460" y="64"/>
                      </a:lnTo>
                      <a:lnTo>
                        <a:pt x="422" y="24"/>
                      </a:lnTo>
                      <a:lnTo>
                        <a:pt x="360" y="46"/>
                      </a:lnTo>
                      <a:lnTo>
                        <a:pt x="322" y="46"/>
                      </a:lnTo>
                      <a:lnTo>
                        <a:pt x="306" y="30"/>
                      </a:lnTo>
                      <a:lnTo>
                        <a:pt x="240" y="0"/>
                      </a:lnTo>
                      <a:lnTo>
                        <a:pt x="218" y="56"/>
                      </a:lnTo>
                      <a:lnTo>
                        <a:pt x="194" y="100"/>
                      </a:lnTo>
                      <a:lnTo>
                        <a:pt x="260" y="114"/>
                      </a:lnTo>
                      <a:lnTo>
                        <a:pt x="260" y="154"/>
                      </a:lnTo>
                      <a:lnTo>
                        <a:pt x="326" y="176"/>
                      </a:lnTo>
                      <a:lnTo>
                        <a:pt x="316" y="230"/>
                      </a:lnTo>
                      <a:lnTo>
                        <a:pt x="238" y="258"/>
                      </a:lnTo>
                      <a:lnTo>
                        <a:pt x="224" y="242"/>
                      </a:lnTo>
                      <a:lnTo>
                        <a:pt x="184" y="242"/>
                      </a:lnTo>
                      <a:lnTo>
                        <a:pt x="156" y="298"/>
                      </a:lnTo>
                      <a:lnTo>
                        <a:pt x="98" y="294"/>
                      </a:lnTo>
                      <a:lnTo>
                        <a:pt x="68" y="322"/>
                      </a:lnTo>
                      <a:lnTo>
                        <a:pt x="0" y="358"/>
                      </a:lnTo>
                      <a:lnTo>
                        <a:pt x="26" y="408"/>
                      </a:lnTo>
                      <a:lnTo>
                        <a:pt x="50" y="442"/>
                      </a:lnTo>
                      <a:lnTo>
                        <a:pt x="64" y="466"/>
                      </a:lnTo>
                      <a:lnTo>
                        <a:pt x="94" y="476"/>
                      </a:lnTo>
                      <a:lnTo>
                        <a:pt x="146" y="536"/>
                      </a:lnTo>
                      <a:lnTo>
                        <a:pt x="178" y="562"/>
                      </a:lnTo>
                      <a:lnTo>
                        <a:pt x="208" y="584"/>
                      </a:lnTo>
                      <a:lnTo>
                        <a:pt x="248" y="58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7" name="Freeform 285"/>
                <p:cNvSpPr>
                  <a:spLocks/>
                </p:cNvSpPr>
                <p:nvPr/>
              </p:nvSpPr>
              <p:spPr bwMode="auto">
                <a:xfrm>
                  <a:off x="3692525" y="5241925"/>
                  <a:ext cx="1270000" cy="1000125"/>
                </a:xfrm>
                <a:custGeom>
                  <a:avLst/>
                  <a:gdLst>
                    <a:gd name="T0" fmla="*/ 310 w 800"/>
                    <a:gd name="T1" fmla="*/ 0 h 630"/>
                    <a:gd name="T2" fmla="*/ 296 w 800"/>
                    <a:gd name="T3" fmla="*/ 44 h 630"/>
                    <a:gd name="T4" fmla="*/ 280 w 800"/>
                    <a:gd name="T5" fmla="*/ 94 h 630"/>
                    <a:gd name="T6" fmla="*/ 306 w 800"/>
                    <a:gd name="T7" fmla="*/ 132 h 630"/>
                    <a:gd name="T8" fmla="*/ 288 w 800"/>
                    <a:gd name="T9" fmla="*/ 162 h 630"/>
                    <a:gd name="T10" fmla="*/ 254 w 800"/>
                    <a:gd name="T11" fmla="*/ 134 h 630"/>
                    <a:gd name="T12" fmla="*/ 194 w 800"/>
                    <a:gd name="T13" fmla="*/ 134 h 630"/>
                    <a:gd name="T14" fmla="*/ 118 w 800"/>
                    <a:gd name="T15" fmla="*/ 154 h 630"/>
                    <a:gd name="T16" fmla="*/ 84 w 800"/>
                    <a:gd name="T17" fmla="*/ 134 h 630"/>
                    <a:gd name="T18" fmla="*/ 80 w 800"/>
                    <a:gd name="T19" fmla="*/ 204 h 630"/>
                    <a:gd name="T20" fmla="*/ 100 w 800"/>
                    <a:gd name="T21" fmla="*/ 260 h 630"/>
                    <a:gd name="T22" fmla="*/ 76 w 800"/>
                    <a:gd name="T23" fmla="*/ 328 h 630"/>
                    <a:gd name="T24" fmla="*/ 0 w 800"/>
                    <a:gd name="T25" fmla="*/ 324 h 630"/>
                    <a:gd name="T26" fmla="*/ 78 w 800"/>
                    <a:gd name="T27" fmla="*/ 398 h 630"/>
                    <a:gd name="T28" fmla="*/ 120 w 800"/>
                    <a:gd name="T29" fmla="*/ 414 h 630"/>
                    <a:gd name="T30" fmla="*/ 166 w 800"/>
                    <a:gd name="T31" fmla="*/ 468 h 630"/>
                    <a:gd name="T32" fmla="*/ 132 w 800"/>
                    <a:gd name="T33" fmla="*/ 504 h 630"/>
                    <a:gd name="T34" fmla="*/ 204 w 800"/>
                    <a:gd name="T35" fmla="*/ 574 h 630"/>
                    <a:gd name="T36" fmla="*/ 288 w 800"/>
                    <a:gd name="T37" fmla="*/ 574 h 630"/>
                    <a:gd name="T38" fmla="*/ 370 w 800"/>
                    <a:gd name="T39" fmla="*/ 590 h 630"/>
                    <a:gd name="T40" fmla="*/ 438 w 800"/>
                    <a:gd name="T41" fmla="*/ 630 h 630"/>
                    <a:gd name="T42" fmla="*/ 532 w 800"/>
                    <a:gd name="T43" fmla="*/ 548 h 630"/>
                    <a:gd name="T44" fmla="*/ 552 w 800"/>
                    <a:gd name="T45" fmla="*/ 498 h 630"/>
                    <a:gd name="T46" fmla="*/ 602 w 800"/>
                    <a:gd name="T47" fmla="*/ 542 h 630"/>
                    <a:gd name="T48" fmla="*/ 656 w 800"/>
                    <a:gd name="T49" fmla="*/ 554 h 630"/>
                    <a:gd name="T50" fmla="*/ 700 w 800"/>
                    <a:gd name="T51" fmla="*/ 542 h 630"/>
                    <a:gd name="T52" fmla="*/ 772 w 800"/>
                    <a:gd name="T53" fmla="*/ 590 h 630"/>
                    <a:gd name="T54" fmla="*/ 800 w 800"/>
                    <a:gd name="T55" fmla="*/ 544 h 630"/>
                    <a:gd name="T56" fmla="*/ 792 w 800"/>
                    <a:gd name="T57" fmla="*/ 500 h 630"/>
                    <a:gd name="T58" fmla="*/ 800 w 800"/>
                    <a:gd name="T59" fmla="*/ 428 h 630"/>
                    <a:gd name="T60" fmla="*/ 772 w 800"/>
                    <a:gd name="T61" fmla="*/ 436 h 630"/>
                    <a:gd name="T62" fmla="*/ 768 w 800"/>
                    <a:gd name="T63" fmla="*/ 400 h 630"/>
                    <a:gd name="T64" fmla="*/ 734 w 800"/>
                    <a:gd name="T65" fmla="*/ 356 h 630"/>
                    <a:gd name="T66" fmla="*/ 694 w 800"/>
                    <a:gd name="T67" fmla="*/ 312 h 630"/>
                    <a:gd name="T68" fmla="*/ 672 w 800"/>
                    <a:gd name="T69" fmla="*/ 312 h 630"/>
                    <a:gd name="T70" fmla="*/ 664 w 800"/>
                    <a:gd name="T71" fmla="*/ 264 h 630"/>
                    <a:gd name="T72" fmla="*/ 612 w 800"/>
                    <a:gd name="T73" fmla="*/ 280 h 630"/>
                    <a:gd name="T74" fmla="*/ 584 w 800"/>
                    <a:gd name="T75" fmla="*/ 294 h 630"/>
                    <a:gd name="T76" fmla="*/ 568 w 800"/>
                    <a:gd name="T77" fmla="*/ 222 h 630"/>
                    <a:gd name="T78" fmla="*/ 496 w 800"/>
                    <a:gd name="T79" fmla="*/ 168 h 630"/>
                    <a:gd name="T80" fmla="*/ 448 w 800"/>
                    <a:gd name="T81" fmla="*/ 120 h 630"/>
                    <a:gd name="T82" fmla="*/ 374 w 800"/>
                    <a:gd name="T83" fmla="*/ 72 h 630"/>
                    <a:gd name="T84" fmla="*/ 348 w 800"/>
                    <a:gd name="T85" fmla="*/ 42 h 630"/>
                    <a:gd name="T86" fmla="*/ 310 w 800"/>
                    <a:gd name="T87" fmla="*/ 0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00" h="630">
                      <a:moveTo>
                        <a:pt x="310" y="0"/>
                      </a:moveTo>
                      <a:lnTo>
                        <a:pt x="296" y="44"/>
                      </a:lnTo>
                      <a:lnTo>
                        <a:pt x="280" y="94"/>
                      </a:lnTo>
                      <a:lnTo>
                        <a:pt x="306" y="132"/>
                      </a:lnTo>
                      <a:lnTo>
                        <a:pt x="288" y="162"/>
                      </a:lnTo>
                      <a:lnTo>
                        <a:pt x="254" y="134"/>
                      </a:lnTo>
                      <a:lnTo>
                        <a:pt x="194" y="134"/>
                      </a:lnTo>
                      <a:lnTo>
                        <a:pt x="118" y="154"/>
                      </a:lnTo>
                      <a:lnTo>
                        <a:pt x="84" y="134"/>
                      </a:lnTo>
                      <a:lnTo>
                        <a:pt x="80" y="204"/>
                      </a:lnTo>
                      <a:lnTo>
                        <a:pt x="100" y="260"/>
                      </a:lnTo>
                      <a:lnTo>
                        <a:pt x="76" y="328"/>
                      </a:lnTo>
                      <a:lnTo>
                        <a:pt x="0" y="324"/>
                      </a:lnTo>
                      <a:lnTo>
                        <a:pt x="78" y="398"/>
                      </a:lnTo>
                      <a:lnTo>
                        <a:pt x="120" y="414"/>
                      </a:lnTo>
                      <a:lnTo>
                        <a:pt x="166" y="468"/>
                      </a:lnTo>
                      <a:lnTo>
                        <a:pt x="132" y="504"/>
                      </a:lnTo>
                      <a:lnTo>
                        <a:pt x="204" y="574"/>
                      </a:lnTo>
                      <a:lnTo>
                        <a:pt x="288" y="574"/>
                      </a:lnTo>
                      <a:lnTo>
                        <a:pt x="370" y="590"/>
                      </a:lnTo>
                      <a:lnTo>
                        <a:pt x="438" y="630"/>
                      </a:lnTo>
                      <a:lnTo>
                        <a:pt x="532" y="548"/>
                      </a:lnTo>
                      <a:lnTo>
                        <a:pt x="552" y="498"/>
                      </a:lnTo>
                      <a:lnTo>
                        <a:pt x="602" y="542"/>
                      </a:lnTo>
                      <a:lnTo>
                        <a:pt x="656" y="554"/>
                      </a:lnTo>
                      <a:lnTo>
                        <a:pt x="700" y="542"/>
                      </a:lnTo>
                      <a:lnTo>
                        <a:pt x="772" y="590"/>
                      </a:lnTo>
                      <a:lnTo>
                        <a:pt x="800" y="544"/>
                      </a:lnTo>
                      <a:lnTo>
                        <a:pt x="792" y="500"/>
                      </a:lnTo>
                      <a:lnTo>
                        <a:pt x="800" y="428"/>
                      </a:lnTo>
                      <a:lnTo>
                        <a:pt x="772" y="436"/>
                      </a:lnTo>
                      <a:lnTo>
                        <a:pt x="768" y="400"/>
                      </a:lnTo>
                      <a:lnTo>
                        <a:pt x="734" y="356"/>
                      </a:lnTo>
                      <a:lnTo>
                        <a:pt x="694" y="312"/>
                      </a:lnTo>
                      <a:lnTo>
                        <a:pt x="672" y="312"/>
                      </a:lnTo>
                      <a:lnTo>
                        <a:pt x="664" y="264"/>
                      </a:lnTo>
                      <a:lnTo>
                        <a:pt x="612" y="280"/>
                      </a:lnTo>
                      <a:lnTo>
                        <a:pt x="584" y="294"/>
                      </a:lnTo>
                      <a:lnTo>
                        <a:pt x="568" y="222"/>
                      </a:lnTo>
                      <a:lnTo>
                        <a:pt x="496" y="168"/>
                      </a:lnTo>
                      <a:lnTo>
                        <a:pt x="448" y="120"/>
                      </a:lnTo>
                      <a:lnTo>
                        <a:pt x="374" y="72"/>
                      </a:lnTo>
                      <a:lnTo>
                        <a:pt x="348" y="42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8" name="Freeform 286"/>
                <p:cNvSpPr>
                  <a:spLocks/>
                </p:cNvSpPr>
                <p:nvPr/>
              </p:nvSpPr>
              <p:spPr bwMode="auto">
                <a:xfrm>
                  <a:off x="4184650" y="4565650"/>
                  <a:ext cx="1041400" cy="1368425"/>
                </a:xfrm>
                <a:custGeom>
                  <a:avLst/>
                  <a:gdLst>
                    <a:gd name="T0" fmla="*/ 70 w 656"/>
                    <a:gd name="T1" fmla="*/ 194 h 862"/>
                    <a:gd name="T2" fmla="*/ 50 w 656"/>
                    <a:gd name="T3" fmla="*/ 234 h 862"/>
                    <a:gd name="T4" fmla="*/ 42 w 656"/>
                    <a:gd name="T5" fmla="*/ 278 h 862"/>
                    <a:gd name="T6" fmla="*/ 14 w 656"/>
                    <a:gd name="T7" fmla="*/ 300 h 862"/>
                    <a:gd name="T8" fmla="*/ 44 w 656"/>
                    <a:gd name="T9" fmla="*/ 316 h 862"/>
                    <a:gd name="T10" fmla="*/ 50 w 656"/>
                    <a:gd name="T11" fmla="*/ 336 h 862"/>
                    <a:gd name="T12" fmla="*/ 82 w 656"/>
                    <a:gd name="T13" fmla="*/ 366 h 862"/>
                    <a:gd name="T14" fmla="*/ 54 w 656"/>
                    <a:gd name="T15" fmla="*/ 408 h 862"/>
                    <a:gd name="T16" fmla="*/ 0 w 656"/>
                    <a:gd name="T17" fmla="*/ 426 h 862"/>
                    <a:gd name="T18" fmla="*/ 38 w 656"/>
                    <a:gd name="T19" fmla="*/ 468 h 862"/>
                    <a:gd name="T20" fmla="*/ 64 w 656"/>
                    <a:gd name="T21" fmla="*/ 498 h 862"/>
                    <a:gd name="T22" fmla="*/ 138 w 656"/>
                    <a:gd name="T23" fmla="*/ 546 h 862"/>
                    <a:gd name="T24" fmla="*/ 186 w 656"/>
                    <a:gd name="T25" fmla="*/ 594 h 862"/>
                    <a:gd name="T26" fmla="*/ 258 w 656"/>
                    <a:gd name="T27" fmla="*/ 648 h 862"/>
                    <a:gd name="T28" fmla="*/ 274 w 656"/>
                    <a:gd name="T29" fmla="*/ 720 h 862"/>
                    <a:gd name="T30" fmla="*/ 302 w 656"/>
                    <a:gd name="T31" fmla="*/ 706 h 862"/>
                    <a:gd name="T32" fmla="*/ 354 w 656"/>
                    <a:gd name="T33" fmla="*/ 690 h 862"/>
                    <a:gd name="T34" fmla="*/ 362 w 656"/>
                    <a:gd name="T35" fmla="*/ 738 h 862"/>
                    <a:gd name="T36" fmla="*/ 384 w 656"/>
                    <a:gd name="T37" fmla="*/ 738 h 862"/>
                    <a:gd name="T38" fmla="*/ 424 w 656"/>
                    <a:gd name="T39" fmla="*/ 782 h 862"/>
                    <a:gd name="T40" fmla="*/ 458 w 656"/>
                    <a:gd name="T41" fmla="*/ 826 h 862"/>
                    <a:gd name="T42" fmla="*/ 462 w 656"/>
                    <a:gd name="T43" fmla="*/ 862 h 862"/>
                    <a:gd name="T44" fmla="*/ 490 w 656"/>
                    <a:gd name="T45" fmla="*/ 854 h 862"/>
                    <a:gd name="T46" fmla="*/ 550 w 656"/>
                    <a:gd name="T47" fmla="*/ 804 h 862"/>
                    <a:gd name="T48" fmla="*/ 572 w 656"/>
                    <a:gd name="T49" fmla="*/ 740 h 862"/>
                    <a:gd name="T50" fmla="*/ 630 w 656"/>
                    <a:gd name="T51" fmla="*/ 742 h 862"/>
                    <a:gd name="T52" fmla="*/ 656 w 656"/>
                    <a:gd name="T53" fmla="*/ 714 h 862"/>
                    <a:gd name="T54" fmla="*/ 628 w 656"/>
                    <a:gd name="T55" fmla="*/ 682 h 862"/>
                    <a:gd name="T56" fmla="*/ 628 w 656"/>
                    <a:gd name="T57" fmla="*/ 644 h 862"/>
                    <a:gd name="T58" fmla="*/ 582 w 656"/>
                    <a:gd name="T59" fmla="*/ 634 h 862"/>
                    <a:gd name="T60" fmla="*/ 550 w 656"/>
                    <a:gd name="T61" fmla="*/ 602 h 862"/>
                    <a:gd name="T62" fmla="*/ 556 w 656"/>
                    <a:gd name="T63" fmla="*/ 582 h 862"/>
                    <a:gd name="T64" fmla="*/ 546 w 656"/>
                    <a:gd name="T65" fmla="*/ 546 h 862"/>
                    <a:gd name="T66" fmla="*/ 514 w 656"/>
                    <a:gd name="T67" fmla="*/ 546 h 862"/>
                    <a:gd name="T68" fmla="*/ 530 w 656"/>
                    <a:gd name="T69" fmla="*/ 510 h 862"/>
                    <a:gd name="T70" fmla="*/ 482 w 656"/>
                    <a:gd name="T71" fmla="*/ 488 h 862"/>
                    <a:gd name="T72" fmla="*/ 500 w 656"/>
                    <a:gd name="T73" fmla="*/ 444 h 862"/>
                    <a:gd name="T74" fmla="*/ 484 w 656"/>
                    <a:gd name="T75" fmla="*/ 430 h 862"/>
                    <a:gd name="T76" fmla="*/ 450 w 656"/>
                    <a:gd name="T77" fmla="*/ 426 h 862"/>
                    <a:gd name="T78" fmla="*/ 454 w 656"/>
                    <a:gd name="T79" fmla="*/ 398 h 862"/>
                    <a:gd name="T80" fmla="*/ 442 w 656"/>
                    <a:gd name="T81" fmla="*/ 376 h 862"/>
                    <a:gd name="T82" fmla="*/ 456 w 656"/>
                    <a:gd name="T83" fmla="*/ 338 h 862"/>
                    <a:gd name="T84" fmla="*/ 414 w 656"/>
                    <a:gd name="T85" fmla="*/ 328 h 862"/>
                    <a:gd name="T86" fmla="*/ 418 w 656"/>
                    <a:gd name="T87" fmla="*/ 288 h 862"/>
                    <a:gd name="T88" fmla="*/ 414 w 656"/>
                    <a:gd name="T89" fmla="*/ 266 h 862"/>
                    <a:gd name="T90" fmla="*/ 456 w 656"/>
                    <a:gd name="T91" fmla="*/ 266 h 862"/>
                    <a:gd name="T92" fmla="*/ 456 w 656"/>
                    <a:gd name="T93" fmla="*/ 226 h 862"/>
                    <a:gd name="T94" fmla="*/ 394 w 656"/>
                    <a:gd name="T95" fmla="*/ 188 h 862"/>
                    <a:gd name="T96" fmla="*/ 368 w 656"/>
                    <a:gd name="T97" fmla="*/ 146 h 862"/>
                    <a:gd name="T98" fmla="*/ 360 w 656"/>
                    <a:gd name="T99" fmla="*/ 108 h 862"/>
                    <a:gd name="T100" fmla="*/ 278 w 656"/>
                    <a:gd name="T101" fmla="*/ 94 h 862"/>
                    <a:gd name="T102" fmla="*/ 270 w 656"/>
                    <a:gd name="T103" fmla="*/ 68 h 862"/>
                    <a:gd name="T104" fmla="*/ 250 w 656"/>
                    <a:gd name="T105" fmla="*/ 32 h 862"/>
                    <a:gd name="T106" fmla="*/ 210 w 656"/>
                    <a:gd name="T107" fmla="*/ 46 h 862"/>
                    <a:gd name="T108" fmla="*/ 198 w 656"/>
                    <a:gd name="T109" fmla="*/ 0 h 862"/>
                    <a:gd name="T110" fmla="*/ 136 w 656"/>
                    <a:gd name="T111" fmla="*/ 18 h 862"/>
                    <a:gd name="T112" fmla="*/ 126 w 656"/>
                    <a:gd name="T113" fmla="*/ 52 h 862"/>
                    <a:gd name="T114" fmla="*/ 158 w 656"/>
                    <a:gd name="T115" fmla="*/ 96 h 862"/>
                    <a:gd name="T116" fmla="*/ 112 w 656"/>
                    <a:gd name="T117" fmla="*/ 76 h 862"/>
                    <a:gd name="T118" fmla="*/ 90 w 656"/>
                    <a:gd name="T119" fmla="*/ 88 h 862"/>
                    <a:gd name="T120" fmla="*/ 108 w 656"/>
                    <a:gd name="T121" fmla="*/ 146 h 862"/>
                    <a:gd name="T122" fmla="*/ 70 w 656"/>
                    <a:gd name="T123" fmla="*/ 194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56" h="862">
                      <a:moveTo>
                        <a:pt x="70" y="194"/>
                      </a:moveTo>
                      <a:lnTo>
                        <a:pt x="50" y="234"/>
                      </a:lnTo>
                      <a:lnTo>
                        <a:pt x="42" y="278"/>
                      </a:lnTo>
                      <a:lnTo>
                        <a:pt x="14" y="300"/>
                      </a:lnTo>
                      <a:lnTo>
                        <a:pt x="44" y="316"/>
                      </a:lnTo>
                      <a:lnTo>
                        <a:pt x="50" y="336"/>
                      </a:lnTo>
                      <a:lnTo>
                        <a:pt x="82" y="366"/>
                      </a:lnTo>
                      <a:lnTo>
                        <a:pt x="54" y="408"/>
                      </a:lnTo>
                      <a:lnTo>
                        <a:pt x="0" y="426"/>
                      </a:lnTo>
                      <a:lnTo>
                        <a:pt x="38" y="468"/>
                      </a:lnTo>
                      <a:lnTo>
                        <a:pt x="64" y="498"/>
                      </a:lnTo>
                      <a:lnTo>
                        <a:pt x="138" y="546"/>
                      </a:lnTo>
                      <a:lnTo>
                        <a:pt x="186" y="594"/>
                      </a:lnTo>
                      <a:lnTo>
                        <a:pt x="258" y="648"/>
                      </a:lnTo>
                      <a:lnTo>
                        <a:pt x="274" y="720"/>
                      </a:lnTo>
                      <a:lnTo>
                        <a:pt x="302" y="706"/>
                      </a:lnTo>
                      <a:lnTo>
                        <a:pt x="354" y="690"/>
                      </a:lnTo>
                      <a:lnTo>
                        <a:pt x="362" y="738"/>
                      </a:lnTo>
                      <a:lnTo>
                        <a:pt x="384" y="738"/>
                      </a:lnTo>
                      <a:lnTo>
                        <a:pt x="424" y="782"/>
                      </a:lnTo>
                      <a:lnTo>
                        <a:pt x="458" y="826"/>
                      </a:lnTo>
                      <a:lnTo>
                        <a:pt x="462" y="862"/>
                      </a:lnTo>
                      <a:lnTo>
                        <a:pt x="490" y="854"/>
                      </a:lnTo>
                      <a:lnTo>
                        <a:pt x="550" y="804"/>
                      </a:lnTo>
                      <a:lnTo>
                        <a:pt x="572" y="740"/>
                      </a:lnTo>
                      <a:lnTo>
                        <a:pt x="630" y="742"/>
                      </a:lnTo>
                      <a:lnTo>
                        <a:pt x="656" y="714"/>
                      </a:lnTo>
                      <a:lnTo>
                        <a:pt x="628" y="682"/>
                      </a:lnTo>
                      <a:lnTo>
                        <a:pt x="628" y="644"/>
                      </a:lnTo>
                      <a:lnTo>
                        <a:pt x="582" y="634"/>
                      </a:lnTo>
                      <a:lnTo>
                        <a:pt x="550" y="602"/>
                      </a:lnTo>
                      <a:lnTo>
                        <a:pt x="556" y="582"/>
                      </a:lnTo>
                      <a:lnTo>
                        <a:pt x="546" y="546"/>
                      </a:lnTo>
                      <a:lnTo>
                        <a:pt x="514" y="546"/>
                      </a:lnTo>
                      <a:lnTo>
                        <a:pt x="530" y="510"/>
                      </a:lnTo>
                      <a:lnTo>
                        <a:pt x="482" y="488"/>
                      </a:lnTo>
                      <a:lnTo>
                        <a:pt x="500" y="444"/>
                      </a:lnTo>
                      <a:lnTo>
                        <a:pt x="484" y="430"/>
                      </a:lnTo>
                      <a:lnTo>
                        <a:pt x="450" y="426"/>
                      </a:lnTo>
                      <a:lnTo>
                        <a:pt x="454" y="398"/>
                      </a:lnTo>
                      <a:lnTo>
                        <a:pt x="442" y="376"/>
                      </a:lnTo>
                      <a:lnTo>
                        <a:pt x="456" y="338"/>
                      </a:lnTo>
                      <a:lnTo>
                        <a:pt x="414" y="328"/>
                      </a:lnTo>
                      <a:lnTo>
                        <a:pt x="418" y="288"/>
                      </a:lnTo>
                      <a:lnTo>
                        <a:pt x="414" y="266"/>
                      </a:lnTo>
                      <a:lnTo>
                        <a:pt x="456" y="266"/>
                      </a:lnTo>
                      <a:lnTo>
                        <a:pt x="456" y="226"/>
                      </a:lnTo>
                      <a:lnTo>
                        <a:pt x="394" y="188"/>
                      </a:lnTo>
                      <a:lnTo>
                        <a:pt x="368" y="146"/>
                      </a:lnTo>
                      <a:lnTo>
                        <a:pt x="360" y="108"/>
                      </a:lnTo>
                      <a:lnTo>
                        <a:pt x="278" y="94"/>
                      </a:lnTo>
                      <a:lnTo>
                        <a:pt x="270" y="68"/>
                      </a:lnTo>
                      <a:lnTo>
                        <a:pt x="250" y="32"/>
                      </a:lnTo>
                      <a:lnTo>
                        <a:pt x="210" y="46"/>
                      </a:lnTo>
                      <a:lnTo>
                        <a:pt x="198" y="0"/>
                      </a:lnTo>
                      <a:lnTo>
                        <a:pt x="136" y="18"/>
                      </a:lnTo>
                      <a:lnTo>
                        <a:pt x="126" y="52"/>
                      </a:lnTo>
                      <a:lnTo>
                        <a:pt x="158" y="96"/>
                      </a:lnTo>
                      <a:lnTo>
                        <a:pt x="112" y="76"/>
                      </a:lnTo>
                      <a:lnTo>
                        <a:pt x="90" y="88"/>
                      </a:lnTo>
                      <a:lnTo>
                        <a:pt x="108" y="146"/>
                      </a:lnTo>
                      <a:lnTo>
                        <a:pt x="70" y="19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9" name="Freeform 287"/>
                <p:cNvSpPr>
                  <a:spLocks/>
                </p:cNvSpPr>
                <p:nvPr/>
              </p:nvSpPr>
              <p:spPr bwMode="auto">
                <a:xfrm>
                  <a:off x="4422775" y="1092200"/>
                  <a:ext cx="822325" cy="847725"/>
                </a:xfrm>
                <a:custGeom>
                  <a:avLst/>
                  <a:gdLst>
                    <a:gd name="T0" fmla="*/ 394 w 518"/>
                    <a:gd name="T1" fmla="*/ 42 h 534"/>
                    <a:gd name="T2" fmla="*/ 412 w 518"/>
                    <a:gd name="T3" fmla="*/ 82 h 534"/>
                    <a:gd name="T4" fmla="*/ 434 w 518"/>
                    <a:gd name="T5" fmla="*/ 104 h 534"/>
                    <a:gd name="T6" fmla="*/ 466 w 518"/>
                    <a:gd name="T7" fmla="*/ 114 h 534"/>
                    <a:gd name="T8" fmla="*/ 440 w 518"/>
                    <a:gd name="T9" fmla="*/ 138 h 534"/>
                    <a:gd name="T10" fmla="*/ 450 w 518"/>
                    <a:gd name="T11" fmla="*/ 174 h 534"/>
                    <a:gd name="T12" fmla="*/ 492 w 518"/>
                    <a:gd name="T13" fmla="*/ 184 h 534"/>
                    <a:gd name="T14" fmla="*/ 492 w 518"/>
                    <a:gd name="T15" fmla="*/ 184 h 534"/>
                    <a:gd name="T16" fmla="*/ 486 w 518"/>
                    <a:gd name="T17" fmla="*/ 200 h 534"/>
                    <a:gd name="T18" fmla="*/ 480 w 518"/>
                    <a:gd name="T19" fmla="*/ 218 h 534"/>
                    <a:gd name="T20" fmla="*/ 480 w 518"/>
                    <a:gd name="T21" fmla="*/ 218 h 534"/>
                    <a:gd name="T22" fmla="*/ 484 w 518"/>
                    <a:gd name="T23" fmla="*/ 226 h 534"/>
                    <a:gd name="T24" fmla="*/ 498 w 518"/>
                    <a:gd name="T25" fmla="*/ 238 h 534"/>
                    <a:gd name="T26" fmla="*/ 516 w 518"/>
                    <a:gd name="T27" fmla="*/ 252 h 534"/>
                    <a:gd name="T28" fmla="*/ 500 w 518"/>
                    <a:gd name="T29" fmla="*/ 282 h 534"/>
                    <a:gd name="T30" fmla="*/ 518 w 518"/>
                    <a:gd name="T31" fmla="*/ 322 h 534"/>
                    <a:gd name="T32" fmla="*/ 486 w 518"/>
                    <a:gd name="T33" fmla="*/ 378 h 534"/>
                    <a:gd name="T34" fmla="*/ 434 w 518"/>
                    <a:gd name="T35" fmla="*/ 438 h 534"/>
                    <a:gd name="T36" fmla="*/ 414 w 518"/>
                    <a:gd name="T37" fmla="*/ 418 h 534"/>
                    <a:gd name="T38" fmla="*/ 370 w 518"/>
                    <a:gd name="T39" fmla="*/ 426 h 534"/>
                    <a:gd name="T40" fmla="*/ 370 w 518"/>
                    <a:gd name="T41" fmla="*/ 464 h 534"/>
                    <a:gd name="T42" fmla="*/ 306 w 518"/>
                    <a:gd name="T43" fmla="*/ 516 h 534"/>
                    <a:gd name="T44" fmla="*/ 232 w 518"/>
                    <a:gd name="T45" fmla="*/ 534 h 534"/>
                    <a:gd name="T46" fmla="*/ 214 w 518"/>
                    <a:gd name="T47" fmla="*/ 480 h 534"/>
                    <a:gd name="T48" fmla="*/ 126 w 518"/>
                    <a:gd name="T49" fmla="*/ 484 h 534"/>
                    <a:gd name="T50" fmla="*/ 84 w 518"/>
                    <a:gd name="T51" fmla="*/ 434 h 534"/>
                    <a:gd name="T52" fmla="*/ 28 w 518"/>
                    <a:gd name="T53" fmla="*/ 340 h 534"/>
                    <a:gd name="T54" fmla="*/ 28 w 518"/>
                    <a:gd name="T55" fmla="*/ 298 h 534"/>
                    <a:gd name="T56" fmla="*/ 0 w 518"/>
                    <a:gd name="T57" fmla="*/ 254 h 534"/>
                    <a:gd name="T58" fmla="*/ 32 w 518"/>
                    <a:gd name="T59" fmla="*/ 200 h 534"/>
                    <a:gd name="T60" fmla="*/ 66 w 518"/>
                    <a:gd name="T61" fmla="*/ 168 h 534"/>
                    <a:gd name="T62" fmla="*/ 66 w 518"/>
                    <a:gd name="T63" fmla="*/ 136 h 534"/>
                    <a:gd name="T64" fmla="*/ 104 w 518"/>
                    <a:gd name="T65" fmla="*/ 98 h 534"/>
                    <a:gd name="T66" fmla="*/ 92 w 518"/>
                    <a:gd name="T67" fmla="*/ 50 h 534"/>
                    <a:gd name="T68" fmla="*/ 150 w 518"/>
                    <a:gd name="T69" fmla="*/ 58 h 534"/>
                    <a:gd name="T70" fmla="*/ 200 w 518"/>
                    <a:gd name="T71" fmla="*/ 76 h 534"/>
                    <a:gd name="T72" fmla="*/ 208 w 518"/>
                    <a:gd name="T73" fmla="*/ 18 h 534"/>
                    <a:gd name="T74" fmla="*/ 260 w 518"/>
                    <a:gd name="T75" fmla="*/ 0 h 534"/>
                    <a:gd name="T76" fmla="*/ 394 w 518"/>
                    <a:gd name="T77" fmla="*/ 42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18" h="534">
                      <a:moveTo>
                        <a:pt x="394" y="42"/>
                      </a:moveTo>
                      <a:lnTo>
                        <a:pt x="412" y="82"/>
                      </a:lnTo>
                      <a:lnTo>
                        <a:pt x="434" y="104"/>
                      </a:lnTo>
                      <a:lnTo>
                        <a:pt x="466" y="114"/>
                      </a:lnTo>
                      <a:lnTo>
                        <a:pt x="440" y="138"/>
                      </a:lnTo>
                      <a:lnTo>
                        <a:pt x="450" y="174"/>
                      </a:lnTo>
                      <a:lnTo>
                        <a:pt x="492" y="184"/>
                      </a:lnTo>
                      <a:lnTo>
                        <a:pt x="492" y="184"/>
                      </a:lnTo>
                      <a:lnTo>
                        <a:pt x="486" y="200"/>
                      </a:lnTo>
                      <a:lnTo>
                        <a:pt x="480" y="218"/>
                      </a:lnTo>
                      <a:lnTo>
                        <a:pt x="480" y="218"/>
                      </a:lnTo>
                      <a:lnTo>
                        <a:pt x="484" y="226"/>
                      </a:lnTo>
                      <a:lnTo>
                        <a:pt x="498" y="238"/>
                      </a:lnTo>
                      <a:lnTo>
                        <a:pt x="516" y="252"/>
                      </a:lnTo>
                      <a:lnTo>
                        <a:pt x="500" y="282"/>
                      </a:lnTo>
                      <a:lnTo>
                        <a:pt x="518" y="322"/>
                      </a:lnTo>
                      <a:lnTo>
                        <a:pt x="486" y="378"/>
                      </a:lnTo>
                      <a:lnTo>
                        <a:pt x="434" y="438"/>
                      </a:lnTo>
                      <a:lnTo>
                        <a:pt x="414" y="418"/>
                      </a:lnTo>
                      <a:lnTo>
                        <a:pt x="370" y="426"/>
                      </a:lnTo>
                      <a:lnTo>
                        <a:pt x="370" y="464"/>
                      </a:lnTo>
                      <a:lnTo>
                        <a:pt x="306" y="516"/>
                      </a:lnTo>
                      <a:lnTo>
                        <a:pt x="232" y="534"/>
                      </a:lnTo>
                      <a:lnTo>
                        <a:pt x="214" y="480"/>
                      </a:lnTo>
                      <a:lnTo>
                        <a:pt x="126" y="484"/>
                      </a:lnTo>
                      <a:lnTo>
                        <a:pt x="84" y="434"/>
                      </a:lnTo>
                      <a:lnTo>
                        <a:pt x="28" y="340"/>
                      </a:lnTo>
                      <a:lnTo>
                        <a:pt x="28" y="298"/>
                      </a:lnTo>
                      <a:lnTo>
                        <a:pt x="0" y="254"/>
                      </a:lnTo>
                      <a:lnTo>
                        <a:pt x="32" y="200"/>
                      </a:lnTo>
                      <a:lnTo>
                        <a:pt x="66" y="168"/>
                      </a:lnTo>
                      <a:lnTo>
                        <a:pt x="66" y="136"/>
                      </a:lnTo>
                      <a:lnTo>
                        <a:pt x="104" y="98"/>
                      </a:lnTo>
                      <a:lnTo>
                        <a:pt x="92" y="50"/>
                      </a:lnTo>
                      <a:lnTo>
                        <a:pt x="150" y="58"/>
                      </a:lnTo>
                      <a:lnTo>
                        <a:pt x="200" y="76"/>
                      </a:lnTo>
                      <a:lnTo>
                        <a:pt x="208" y="18"/>
                      </a:lnTo>
                      <a:lnTo>
                        <a:pt x="260" y="0"/>
                      </a:lnTo>
                      <a:lnTo>
                        <a:pt x="394" y="4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0" name="Freeform 288"/>
                <p:cNvSpPr>
                  <a:spLocks/>
                </p:cNvSpPr>
                <p:nvPr/>
              </p:nvSpPr>
              <p:spPr bwMode="auto">
                <a:xfrm>
                  <a:off x="7470775" y="5076825"/>
                  <a:ext cx="1000125" cy="968375"/>
                </a:xfrm>
                <a:custGeom>
                  <a:avLst/>
                  <a:gdLst>
                    <a:gd name="T0" fmla="*/ 30 w 630"/>
                    <a:gd name="T1" fmla="*/ 360 h 610"/>
                    <a:gd name="T2" fmla="*/ 112 w 630"/>
                    <a:gd name="T3" fmla="*/ 354 h 610"/>
                    <a:gd name="T4" fmla="*/ 146 w 630"/>
                    <a:gd name="T5" fmla="*/ 392 h 610"/>
                    <a:gd name="T6" fmla="*/ 226 w 630"/>
                    <a:gd name="T7" fmla="*/ 404 h 610"/>
                    <a:gd name="T8" fmla="*/ 238 w 630"/>
                    <a:gd name="T9" fmla="*/ 460 h 610"/>
                    <a:gd name="T10" fmla="*/ 278 w 630"/>
                    <a:gd name="T11" fmla="*/ 446 h 610"/>
                    <a:gd name="T12" fmla="*/ 350 w 630"/>
                    <a:gd name="T13" fmla="*/ 490 h 610"/>
                    <a:gd name="T14" fmla="*/ 416 w 630"/>
                    <a:gd name="T15" fmla="*/ 472 h 610"/>
                    <a:gd name="T16" fmla="*/ 458 w 630"/>
                    <a:gd name="T17" fmla="*/ 500 h 610"/>
                    <a:gd name="T18" fmla="*/ 480 w 630"/>
                    <a:gd name="T19" fmla="*/ 610 h 610"/>
                    <a:gd name="T20" fmla="*/ 516 w 630"/>
                    <a:gd name="T21" fmla="*/ 604 h 610"/>
                    <a:gd name="T22" fmla="*/ 542 w 630"/>
                    <a:gd name="T23" fmla="*/ 514 h 610"/>
                    <a:gd name="T24" fmla="*/ 558 w 630"/>
                    <a:gd name="T25" fmla="*/ 450 h 610"/>
                    <a:gd name="T26" fmla="*/ 630 w 630"/>
                    <a:gd name="T27" fmla="*/ 362 h 610"/>
                    <a:gd name="T28" fmla="*/ 556 w 630"/>
                    <a:gd name="T29" fmla="*/ 322 h 610"/>
                    <a:gd name="T30" fmla="*/ 528 w 630"/>
                    <a:gd name="T31" fmla="*/ 348 h 610"/>
                    <a:gd name="T32" fmla="*/ 498 w 630"/>
                    <a:gd name="T33" fmla="*/ 332 h 610"/>
                    <a:gd name="T34" fmla="*/ 498 w 630"/>
                    <a:gd name="T35" fmla="*/ 302 h 610"/>
                    <a:gd name="T36" fmla="*/ 456 w 630"/>
                    <a:gd name="T37" fmla="*/ 268 h 610"/>
                    <a:gd name="T38" fmla="*/ 458 w 630"/>
                    <a:gd name="T39" fmla="*/ 214 h 610"/>
                    <a:gd name="T40" fmla="*/ 444 w 630"/>
                    <a:gd name="T41" fmla="*/ 192 h 610"/>
                    <a:gd name="T42" fmla="*/ 486 w 630"/>
                    <a:gd name="T43" fmla="*/ 184 h 610"/>
                    <a:gd name="T44" fmla="*/ 464 w 630"/>
                    <a:gd name="T45" fmla="*/ 148 h 610"/>
                    <a:gd name="T46" fmla="*/ 478 w 630"/>
                    <a:gd name="T47" fmla="*/ 102 h 610"/>
                    <a:gd name="T48" fmla="*/ 442 w 630"/>
                    <a:gd name="T49" fmla="*/ 76 h 610"/>
                    <a:gd name="T50" fmla="*/ 448 w 630"/>
                    <a:gd name="T51" fmla="*/ 60 h 610"/>
                    <a:gd name="T52" fmla="*/ 432 w 630"/>
                    <a:gd name="T53" fmla="*/ 0 h 610"/>
                    <a:gd name="T54" fmla="*/ 346 w 630"/>
                    <a:gd name="T55" fmla="*/ 12 h 610"/>
                    <a:gd name="T56" fmla="*/ 312 w 630"/>
                    <a:gd name="T57" fmla="*/ 8 h 610"/>
                    <a:gd name="T58" fmla="*/ 288 w 630"/>
                    <a:gd name="T59" fmla="*/ 32 h 610"/>
                    <a:gd name="T60" fmla="*/ 260 w 630"/>
                    <a:gd name="T61" fmla="*/ 28 h 610"/>
                    <a:gd name="T62" fmla="*/ 244 w 630"/>
                    <a:gd name="T63" fmla="*/ 62 h 610"/>
                    <a:gd name="T64" fmla="*/ 244 w 630"/>
                    <a:gd name="T65" fmla="*/ 62 h 610"/>
                    <a:gd name="T66" fmla="*/ 228 w 630"/>
                    <a:gd name="T67" fmla="*/ 76 h 610"/>
                    <a:gd name="T68" fmla="*/ 218 w 630"/>
                    <a:gd name="T69" fmla="*/ 86 h 610"/>
                    <a:gd name="T70" fmla="*/ 212 w 630"/>
                    <a:gd name="T71" fmla="*/ 92 h 610"/>
                    <a:gd name="T72" fmla="*/ 212 w 630"/>
                    <a:gd name="T73" fmla="*/ 92 h 610"/>
                    <a:gd name="T74" fmla="*/ 210 w 630"/>
                    <a:gd name="T75" fmla="*/ 108 h 610"/>
                    <a:gd name="T76" fmla="*/ 206 w 630"/>
                    <a:gd name="T77" fmla="*/ 120 h 610"/>
                    <a:gd name="T78" fmla="*/ 166 w 630"/>
                    <a:gd name="T79" fmla="*/ 108 h 610"/>
                    <a:gd name="T80" fmla="*/ 144 w 630"/>
                    <a:gd name="T81" fmla="*/ 88 h 610"/>
                    <a:gd name="T82" fmla="*/ 108 w 630"/>
                    <a:gd name="T83" fmla="*/ 98 h 610"/>
                    <a:gd name="T84" fmla="*/ 86 w 630"/>
                    <a:gd name="T85" fmla="*/ 82 h 610"/>
                    <a:gd name="T86" fmla="*/ 48 w 630"/>
                    <a:gd name="T87" fmla="*/ 86 h 610"/>
                    <a:gd name="T88" fmla="*/ 44 w 630"/>
                    <a:gd name="T89" fmla="*/ 116 h 610"/>
                    <a:gd name="T90" fmla="*/ 42 w 630"/>
                    <a:gd name="T91" fmla="*/ 148 h 610"/>
                    <a:gd name="T92" fmla="*/ 6 w 630"/>
                    <a:gd name="T93" fmla="*/ 174 h 610"/>
                    <a:gd name="T94" fmla="*/ 40 w 630"/>
                    <a:gd name="T95" fmla="*/ 198 h 610"/>
                    <a:gd name="T96" fmla="*/ 50 w 630"/>
                    <a:gd name="T97" fmla="*/ 222 h 610"/>
                    <a:gd name="T98" fmla="*/ 8 w 630"/>
                    <a:gd name="T99" fmla="*/ 252 h 610"/>
                    <a:gd name="T100" fmla="*/ 16 w 630"/>
                    <a:gd name="T101" fmla="*/ 280 h 610"/>
                    <a:gd name="T102" fmla="*/ 0 w 630"/>
                    <a:gd name="T103" fmla="*/ 318 h 610"/>
                    <a:gd name="T104" fmla="*/ 30 w 630"/>
                    <a:gd name="T105" fmla="*/ 36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30" h="610">
                      <a:moveTo>
                        <a:pt x="30" y="360"/>
                      </a:moveTo>
                      <a:lnTo>
                        <a:pt x="112" y="354"/>
                      </a:lnTo>
                      <a:lnTo>
                        <a:pt x="146" y="392"/>
                      </a:lnTo>
                      <a:lnTo>
                        <a:pt x="226" y="404"/>
                      </a:lnTo>
                      <a:lnTo>
                        <a:pt x="238" y="460"/>
                      </a:lnTo>
                      <a:lnTo>
                        <a:pt x="278" y="446"/>
                      </a:lnTo>
                      <a:lnTo>
                        <a:pt x="350" y="490"/>
                      </a:lnTo>
                      <a:lnTo>
                        <a:pt x="416" y="472"/>
                      </a:lnTo>
                      <a:lnTo>
                        <a:pt x="458" y="500"/>
                      </a:lnTo>
                      <a:lnTo>
                        <a:pt x="480" y="610"/>
                      </a:lnTo>
                      <a:lnTo>
                        <a:pt x="516" y="604"/>
                      </a:lnTo>
                      <a:lnTo>
                        <a:pt x="542" y="514"/>
                      </a:lnTo>
                      <a:lnTo>
                        <a:pt x="558" y="450"/>
                      </a:lnTo>
                      <a:lnTo>
                        <a:pt x="630" y="362"/>
                      </a:lnTo>
                      <a:lnTo>
                        <a:pt x="556" y="322"/>
                      </a:lnTo>
                      <a:lnTo>
                        <a:pt x="528" y="348"/>
                      </a:lnTo>
                      <a:lnTo>
                        <a:pt x="498" y="332"/>
                      </a:lnTo>
                      <a:lnTo>
                        <a:pt x="498" y="302"/>
                      </a:lnTo>
                      <a:lnTo>
                        <a:pt x="456" y="268"/>
                      </a:lnTo>
                      <a:lnTo>
                        <a:pt x="458" y="214"/>
                      </a:lnTo>
                      <a:lnTo>
                        <a:pt x="444" y="192"/>
                      </a:lnTo>
                      <a:lnTo>
                        <a:pt x="486" y="184"/>
                      </a:lnTo>
                      <a:lnTo>
                        <a:pt x="464" y="148"/>
                      </a:lnTo>
                      <a:lnTo>
                        <a:pt x="478" y="102"/>
                      </a:lnTo>
                      <a:lnTo>
                        <a:pt x="442" y="76"/>
                      </a:lnTo>
                      <a:lnTo>
                        <a:pt x="448" y="60"/>
                      </a:lnTo>
                      <a:lnTo>
                        <a:pt x="432" y="0"/>
                      </a:lnTo>
                      <a:lnTo>
                        <a:pt x="346" y="12"/>
                      </a:lnTo>
                      <a:lnTo>
                        <a:pt x="312" y="8"/>
                      </a:lnTo>
                      <a:lnTo>
                        <a:pt x="288" y="32"/>
                      </a:lnTo>
                      <a:lnTo>
                        <a:pt x="260" y="28"/>
                      </a:lnTo>
                      <a:lnTo>
                        <a:pt x="244" y="62"/>
                      </a:lnTo>
                      <a:lnTo>
                        <a:pt x="244" y="62"/>
                      </a:lnTo>
                      <a:lnTo>
                        <a:pt x="228" y="76"/>
                      </a:lnTo>
                      <a:lnTo>
                        <a:pt x="218" y="86"/>
                      </a:lnTo>
                      <a:lnTo>
                        <a:pt x="212" y="92"/>
                      </a:lnTo>
                      <a:lnTo>
                        <a:pt x="212" y="92"/>
                      </a:lnTo>
                      <a:lnTo>
                        <a:pt x="210" y="108"/>
                      </a:lnTo>
                      <a:lnTo>
                        <a:pt x="206" y="120"/>
                      </a:lnTo>
                      <a:lnTo>
                        <a:pt x="166" y="108"/>
                      </a:lnTo>
                      <a:lnTo>
                        <a:pt x="144" y="88"/>
                      </a:lnTo>
                      <a:lnTo>
                        <a:pt x="108" y="98"/>
                      </a:lnTo>
                      <a:lnTo>
                        <a:pt x="86" y="82"/>
                      </a:lnTo>
                      <a:lnTo>
                        <a:pt x="48" y="86"/>
                      </a:lnTo>
                      <a:lnTo>
                        <a:pt x="44" y="116"/>
                      </a:lnTo>
                      <a:lnTo>
                        <a:pt x="42" y="148"/>
                      </a:lnTo>
                      <a:lnTo>
                        <a:pt x="6" y="174"/>
                      </a:lnTo>
                      <a:lnTo>
                        <a:pt x="40" y="198"/>
                      </a:lnTo>
                      <a:lnTo>
                        <a:pt x="50" y="222"/>
                      </a:lnTo>
                      <a:lnTo>
                        <a:pt x="8" y="252"/>
                      </a:lnTo>
                      <a:lnTo>
                        <a:pt x="16" y="280"/>
                      </a:lnTo>
                      <a:lnTo>
                        <a:pt x="0" y="318"/>
                      </a:lnTo>
                      <a:lnTo>
                        <a:pt x="30" y="36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1" name="Freeform 289"/>
                <p:cNvSpPr>
                  <a:spLocks/>
                </p:cNvSpPr>
                <p:nvPr/>
              </p:nvSpPr>
              <p:spPr bwMode="auto">
                <a:xfrm>
                  <a:off x="8480425" y="2200275"/>
                  <a:ext cx="892175" cy="1317625"/>
                </a:xfrm>
                <a:custGeom>
                  <a:avLst/>
                  <a:gdLst>
                    <a:gd name="T0" fmla="*/ 562 w 562"/>
                    <a:gd name="T1" fmla="*/ 424 h 830"/>
                    <a:gd name="T2" fmla="*/ 538 w 562"/>
                    <a:gd name="T3" fmla="*/ 352 h 830"/>
                    <a:gd name="T4" fmla="*/ 496 w 562"/>
                    <a:gd name="T5" fmla="*/ 294 h 830"/>
                    <a:gd name="T6" fmla="*/ 450 w 562"/>
                    <a:gd name="T7" fmla="*/ 298 h 830"/>
                    <a:gd name="T8" fmla="*/ 406 w 562"/>
                    <a:gd name="T9" fmla="*/ 254 h 830"/>
                    <a:gd name="T10" fmla="*/ 406 w 562"/>
                    <a:gd name="T11" fmla="*/ 218 h 830"/>
                    <a:gd name="T12" fmla="*/ 484 w 562"/>
                    <a:gd name="T13" fmla="*/ 194 h 830"/>
                    <a:gd name="T14" fmla="*/ 546 w 562"/>
                    <a:gd name="T15" fmla="*/ 162 h 830"/>
                    <a:gd name="T16" fmla="*/ 546 w 562"/>
                    <a:gd name="T17" fmla="*/ 128 h 830"/>
                    <a:gd name="T18" fmla="*/ 506 w 562"/>
                    <a:gd name="T19" fmla="*/ 86 h 830"/>
                    <a:gd name="T20" fmla="*/ 514 w 562"/>
                    <a:gd name="T21" fmla="*/ 44 h 830"/>
                    <a:gd name="T22" fmla="*/ 470 w 562"/>
                    <a:gd name="T23" fmla="*/ 0 h 830"/>
                    <a:gd name="T24" fmla="*/ 448 w 562"/>
                    <a:gd name="T25" fmla="*/ 44 h 830"/>
                    <a:gd name="T26" fmla="*/ 416 w 562"/>
                    <a:gd name="T27" fmla="*/ 76 h 830"/>
                    <a:gd name="T28" fmla="*/ 308 w 562"/>
                    <a:gd name="T29" fmla="*/ 68 h 830"/>
                    <a:gd name="T30" fmla="*/ 232 w 562"/>
                    <a:gd name="T31" fmla="*/ 84 h 830"/>
                    <a:gd name="T32" fmla="*/ 232 w 562"/>
                    <a:gd name="T33" fmla="*/ 168 h 830"/>
                    <a:gd name="T34" fmla="*/ 192 w 562"/>
                    <a:gd name="T35" fmla="*/ 168 h 830"/>
                    <a:gd name="T36" fmla="*/ 156 w 562"/>
                    <a:gd name="T37" fmla="*/ 204 h 830"/>
                    <a:gd name="T38" fmla="*/ 76 w 562"/>
                    <a:gd name="T39" fmla="*/ 256 h 830"/>
                    <a:gd name="T40" fmla="*/ 76 w 562"/>
                    <a:gd name="T41" fmla="*/ 312 h 830"/>
                    <a:gd name="T42" fmla="*/ 48 w 562"/>
                    <a:gd name="T43" fmla="*/ 340 h 830"/>
                    <a:gd name="T44" fmla="*/ 70 w 562"/>
                    <a:gd name="T45" fmla="*/ 380 h 830"/>
                    <a:gd name="T46" fmla="*/ 22 w 562"/>
                    <a:gd name="T47" fmla="*/ 448 h 830"/>
                    <a:gd name="T48" fmla="*/ 8 w 562"/>
                    <a:gd name="T49" fmla="*/ 510 h 830"/>
                    <a:gd name="T50" fmla="*/ 42 w 562"/>
                    <a:gd name="T51" fmla="*/ 542 h 830"/>
                    <a:gd name="T52" fmla="*/ 10 w 562"/>
                    <a:gd name="T53" fmla="*/ 594 h 830"/>
                    <a:gd name="T54" fmla="*/ 0 w 562"/>
                    <a:gd name="T55" fmla="*/ 654 h 830"/>
                    <a:gd name="T56" fmla="*/ 30 w 562"/>
                    <a:gd name="T57" fmla="*/ 682 h 830"/>
                    <a:gd name="T58" fmla="*/ 66 w 562"/>
                    <a:gd name="T59" fmla="*/ 682 h 830"/>
                    <a:gd name="T60" fmla="*/ 66 w 562"/>
                    <a:gd name="T61" fmla="*/ 726 h 830"/>
                    <a:gd name="T62" fmla="*/ 116 w 562"/>
                    <a:gd name="T63" fmla="*/ 726 h 830"/>
                    <a:gd name="T64" fmla="*/ 148 w 562"/>
                    <a:gd name="T65" fmla="*/ 758 h 830"/>
                    <a:gd name="T66" fmla="*/ 206 w 562"/>
                    <a:gd name="T67" fmla="*/ 742 h 830"/>
                    <a:gd name="T68" fmla="*/ 254 w 562"/>
                    <a:gd name="T69" fmla="*/ 812 h 830"/>
                    <a:gd name="T70" fmla="*/ 294 w 562"/>
                    <a:gd name="T71" fmla="*/ 812 h 830"/>
                    <a:gd name="T72" fmla="*/ 328 w 562"/>
                    <a:gd name="T73" fmla="*/ 830 h 830"/>
                    <a:gd name="T74" fmla="*/ 368 w 562"/>
                    <a:gd name="T75" fmla="*/ 802 h 830"/>
                    <a:gd name="T76" fmla="*/ 344 w 562"/>
                    <a:gd name="T77" fmla="*/ 764 h 830"/>
                    <a:gd name="T78" fmla="*/ 380 w 562"/>
                    <a:gd name="T79" fmla="*/ 724 h 830"/>
                    <a:gd name="T80" fmla="*/ 390 w 562"/>
                    <a:gd name="T81" fmla="*/ 672 h 830"/>
                    <a:gd name="T82" fmla="*/ 416 w 562"/>
                    <a:gd name="T83" fmla="*/ 660 h 830"/>
                    <a:gd name="T84" fmla="*/ 412 w 562"/>
                    <a:gd name="T85" fmla="*/ 624 h 830"/>
                    <a:gd name="T86" fmla="*/ 408 w 562"/>
                    <a:gd name="T87" fmla="*/ 598 h 830"/>
                    <a:gd name="T88" fmla="*/ 460 w 562"/>
                    <a:gd name="T89" fmla="*/ 574 h 830"/>
                    <a:gd name="T90" fmla="*/ 510 w 562"/>
                    <a:gd name="T91" fmla="*/ 536 h 830"/>
                    <a:gd name="T92" fmla="*/ 466 w 562"/>
                    <a:gd name="T93" fmla="*/ 504 h 830"/>
                    <a:gd name="T94" fmla="*/ 480 w 562"/>
                    <a:gd name="T95" fmla="*/ 462 h 830"/>
                    <a:gd name="T96" fmla="*/ 472 w 562"/>
                    <a:gd name="T97" fmla="*/ 420 h 830"/>
                    <a:gd name="T98" fmla="*/ 562 w 562"/>
                    <a:gd name="T99" fmla="*/ 424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62" h="830">
                      <a:moveTo>
                        <a:pt x="562" y="424"/>
                      </a:moveTo>
                      <a:lnTo>
                        <a:pt x="538" y="352"/>
                      </a:lnTo>
                      <a:lnTo>
                        <a:pt x="496" y="294"/>
                      </a:lnTo>
                      <a:lnTo>
                        <a:pt x="450" y="298"/>
                      </a:lnTo>
                      <a:lnTo>
                        <a:pt x="406" y="254"/>
                      </a:lnTo>
                      <a:lnTo>
                        <a:pt x="406" y="218"/>
                      </a:lnTo>
                      <a:lnTo>
                        <a:pt x="484" y="194"/>
                      </a:lnTo>
                      <a:lnTo>
                        <a:pt x="546" y="162"/>
                      </a:lnTo>
                      <a:lnTo>
                        <a:pt x="546" y="128"/>
                      </a:lnTo>
                      <a:lnTo>
                        <a:pt x="506" y="86"/>
                      </a:lnTo>
                      <a:lnTo>
                        <a:pt x="514" y="44"/>
                      </a:lnTo>
                      <a:lnTo>
                        <a:pt x="470" y="0"/>
                      </a:lnTo>
                      <a:lnTo>
                        <a:pt x="448" y="44"/>
                      </a:lnTo>
                      <a:lnTo>
                        <a:pt x="416" y="76"/>
                      </a:lnTo>
                      <a:lnTo>
                        <a:pt x="308" y="68"/>
                      </a:lnTo>
                      <a:lnTo>
                        <a:pt x="232" y="84"/>
                      </a:lnTo>
                      <a:lnTo>
                        <a:pt x="232" y="168"/>
                      </a:lnTo>
                      <a:lnTo>
                        <a:pt x="192" y="168"/>
                      </a:lnTo>
                      <a:lnTo>
                        <a:pt x="156" y="204"/>
                      </a:lnTo>
                      <a:lnTo>
                        <a:pt x="76" y="256"/>
                      </a:lnTo>
                      <a:lnTo>
                        <a:pt x="76" y="312"/>
                      </a:lnTo>
                      <a:lnTo>
                        <a:pt x="48" y="340"/>
                      </a:lnTo>
                      <a:lnTo>
                        <a:pt x="70" y="380"/>
                      </a:lnTo>
                      <a:lnTo>
                        <a:pt x="22" y="448"/>
                      </a:lnTo>
                      <a:lnTo>
                        <a:pt x="8" y="510"/>
                      </a:lnTo>
                      <a:lnTo>
                        <a:pt x="42" y="542"/>
                      </a:lnTo>
                      <a:lnTo>
                        <a:pt x="10" y="594"/>
                      </a:lnTo>
                      <a:lnTo>
                        <a:pt x="0" y="654"/>
                      </a:lnTo>
                      <a:lnTo>
                        <a:pt x="30" y="682"/>
                      </a:lnTo>
                      <a:lnTo>
                        <a:pt x="66" y="682"/>
                      </a:lnTo>
                      <a:lnTo>
                        <a:pt x="66" y="726"/>
                      </a:lnTo>
                      <a:lnTo>
                        <a:pt x="116" y="726"/>
                      </a:lnTo>
                      <a:lnTo>
                        <a:pt x="148" y="758"/>
                      </a:lnTo>
                      <a:lnTo>
                        <a:pt x="206" y="742"/>
                      </a:lnTo>
                      <a:lnTo>
                        <a:pt x="254" y="812"/>
                      </a:lnTo>
                      <a:lnTo>
                        <a:pt x="294" y="812"/>
                      </a:lnTo>
                      <a:lnTo>
                        <a:pt x="328" y="830"/>
                      </a:lnTo>
                      <a:lnTo>
                        <a:pt x="368" y="802"/>
                      </a:lnTo>
                      <a:lnTo>
                        <a:pt x="344" y="764"/>
                      </a:lnTo>
                      <a:lnTo>
                        <a:pt x="380" y="724"/>
                      </a:lnTo>
                      <a:lnTo>
                        <a:pt x="390" y="672"/>
                      </a:lnTo>
                      <a:lnTo>
                        <a:pt x="416" y="660"/>
                      </a:lnTo>
                      <a:lnTo>
                        <a:pt x="412" y="624"/>
                      </a:lnTo>
                      <a:lnTo>
                        <a:pt x="408" y="598"/>
                      </a:lnTo>
                      <a:lnTo>
                        <a:pt x="460" y="574"/>
                      </a:lnTo>
                      <a:lnTo>
                        <a:pt x="510" y="536"/>
                      </a:lnTo>
                      <a:lnTo>
                        <a:pt x="466" y="504"/>
                      </a:lnTo>
                      <a:lnTo>
                        <a:pt x="480" y="462"/>
                      </a:lnTo>
                      <a:lnTo>
                        <a:pt x="472" y="420"/>
                      </a:lnTo>
                      <a:lnTo>
                        <a:pt x="562" y="42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2" name="Freeform 290"/>
                <p:cNvSpPr>
                  <a:spLocks noEditPoints="1"/>
                </p:cNvSpPr>
                <p:nvPr/>
              </p:nvSpPr>
              <p:spPr bwMode="auto">
                <a:xfrm>
                  <a:off x="7165975" y="4318000"/>
                  <a:ext cx="920750" cy="949325"/>
                </a:xfrm>
                <a:custGeom>
                  <a:avLst/>
                  <a:gdLst>
                    <a:gd name="T0" fmla="*/ 544 w 580"/>
                    <a:gd name="T1" fmla="*/ 202 h 598"/>
                    <a:gd name="T2" fmla="*/ 514 w 580"/>
                    <a:gd name="T3" fmla="*/ 156 h 598"/>
                    <a:gd name="T4" fmla="*/ 424 w 580"/>
                    <a:gd name="T5" fmla="*/ 134 h 598"/>
                    <a:gd name="T6" fmla="*/ 374 w 580"/>
                    <a:gd name="T7" fmla="*/ 112 h 598"/>
                    <a:gd name="T8" fmla="*/ 276 w 580"/>
                    <a:gd name="T9" fmla="*/ 94 h 598"/>
                    <a:gd name="T10" fmla="*/ 268 w 580"/>
                    <a:gd name="T11" fmla="*/ 44 h 598"/>
                    <a:gd name="T12" fmla="*/ 202 w 580"/>
                    <a:gd name="T13" fmla="*/ 6 h 598"/>
                    <a:gd name="T14" fmla="*/ 140 w 580"/>
                    <a:gd name="T15" fmla="*/ 0 h 598"/>
                    <a:gd name="T16" fmla="*/ 66 w 580"/>
                    <a:gd name="T17" fmla="*/ 108 h 598"/>
                    <a:gd name="T18" fmla="*/ 16 w 580"/>
                    <a:gd name="T19" fmla="*/ 164 h 598"/>
                    <a:gd name="T20" fmla="*/ 14 w 580"/>
                    <a:gd name="T21" fmla="*/ 228 h 598"/>
                    <a:gd name="T22" fmla="*/ 46 w 580"/>
                    <a:gd name="T23" fmla="*/ 306 h 598"/>
                    <a:gd name="T24" fmla="*/ 12 w 580"/>
                    <a:gd name="T25" fmla="*/ 374 h 598"/>
                    <a:gd name="T26" fmla="*/ 34 w 580"/>
                    <a:gd name="T27" fmla="*/ 426 h 598"/>
                    <a:gd name="T28" fmla="*/ 102 w 580"/>
                    <a:gd name="T29" fmla="*/ 476 h 598"/>
                    <a:gd name="T30" fmla="*/ 170 w 580"/>
                    <a:gd name="T31" fmla="*/ 480 h 598"/>
                    <a:gd name="T32" fmla="*/ 240 w 580"/>
                    <a:gd name="T33" fmla="*/ 564 h 598"/>
                    <a:gd name="T34" fmla="*/ 300 w 580"/>
                    <a:gd name="T35" fmla="*/ 576 h 598"/>
                    <a:gd name="T36" fmla="*/ 358 w 580"/>
                    <a:gd name="T37" fmla="*/ 586 h 598"/>
                    <a:gd name="T38" fmla="*/ 398 w 580"/>
                    <a:gd name="T39" fmla="*/ 598 h 598"/>
                    <a:gd name="T40" fmla="*/ 404 w 580"/>
                    <a:gd name="T41" fmla="*/ 570 h 598"/>
                    <a:gd name="T42" fmla="*/ 410 w 580"/>
                    <a:gd name="T43" fmla="*/ 564 h 598"/>
                    <a:gd name="T44" fmla="*/ 436 w 580"/>
                    <a:gd name="T45" fmla="*/ 540 h 598"/>
                    <a:gd name="T46" fmla="*/ 480 w 580"/>
                    <a:gd name="T47" fmla="*/ 510 h 598"/>
                    <a:gd name="T48" fmla="*/ 538 w 580"/>
                    <a:gd name="T49" fmla="*/ 490 h 598"/>
                    <a:gd name="T50" fmla="*/ 524 w 580"/>
                    <a:gd name="T51" fmla="*/ 442 h 598"/>
                    <a:gd name="T52" fmla="*/ 500 w 580"/>
                    <a:gd name="T53" fmla="*/ 388 h 598"/>
                    <a:gd name="T54" fmla="*/ 532 w 580"/>
                    <a:gd name="T55" fmla="*/ 302 h 598"/>
                    <a:gd name="T56" fmla="*/ 576 w 580"/>
                    <a:gd name="T57" fmla="*/ 288 h 598"/>
                    <a:gd name="T58" fmla="*/ 580 w 580"/>
                    <a:gd name="T59" fmla="*/ 238 h 598"/>
                    <a:gd name="T60" fmla="*/ 440 w 580"/>
                    <a:gd name="T61" fmla="*/ 304 h 598"/>
                    <a:gd name="T62" fmla="*/ 452 w 580"/>
                    <a:gd name="T63" fmla="*/ 364 h 598"/>
                    <a:gd name="T64" fmla="*/ 434 w 580"/>
                    <a:gd name="T65" fmla="*/ 388 h 598"/>
                    <a:gd name="T66" fmla="*/ 378 w 580"/>
                    <a:gd name="T67" fmla="*/ 408 h 598"/>
                    <a:gd name="T68" fmla="*/ 340 w 580"/>
                    <a:gd name="T69" fmla="*/ 380 h 598"/>
                    <a:gd name="T70" fmla="*/ 310 w 580"/>
                    <a:gd name="T71" fmla="*/ 352 h 598"/>
                    <a:gd name="T72" fmla="*/ 280 w 580"/>
                    <a:gd name="T73" fmla="*/ 330 h 598"/>
                    <a:gd name="T74" fmla="*/ 236 w 580"/>
                    <a:gd name="T75" fmla="*/ 290 h 598"/>
                    <a:gd name="T76" fmla="*/ 184 w 580"/>
                    <a:gd name="T77" fmla="*/ 260 h 598"/>
                    <a:gd name="T78" fmla="*/ 204 w 580"/>
                    <a:gd name="T79" fmla="*/ 200 h 598"/>
                    <a:gd name="T80" fmla="*/ 240 w 580"/>
                    <a:gd name="T81" fmla="*/ 176 h 598"/>
                    <a:gd name="T82" fmla="*/ 264 w 580"/>
                    <a:gd name="T83" fmla="*/ 220 h 598"/>
                    <a:gd name="T84" fmla="*/ 306 w 580"/>
                    <a:gd name="T85" fmla="*/ 208 h 598"/>
                    <a:gd name="T86" fmla="*/ 328 w 580"/>
                    <a:gd name="T87" fmla="*/ 170 h 598"/>
                    <a:gd name="T88" fmla="*/ 364 w 580"/>
                    <a:gd name="T89" fmla="*/ 166 h 598"/>
                    <a:gd name="T90" fmla="*/ 392 w 580"/>
                    <a:gd name="T91" fmla="*/ 216 h 598"/>
                    <a:gd name="T92" fmla="*/ 452 w 580"/>
                    <a:gd name="T93" fmla="*/ 222 h 598"/>
                    <a:gd name="T94" fmla="*/ 450 w 580"/>
                    <a:gd name="T95" fmla="*/ 25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80" h="598">
                      <a:moveTo>
                        <a:pt x="580" y="238"/>
                      </a:moveTo>
                      <a:lnTo>
                        <a:pt x="544" y="202"/>
                      </a:lnTo>
                      <a:lnTo>
                        <a:pt x="536" y="170"/>
                      </a:lnTo>
                      <a:lnTo>
                        <a:pt x="514" y="156"/>
                      </a:lnTo>
                      <a:lnTo>
                        <a:pt x="492" y="182"/>
                      </a:lnTo>
                      <a:lnTo>
                        <a:pt x="424" y="134"/>
                      </a:lnTo>
                      <a:lnTo>
                        <a:pt x="400" y="138"/>
                      </a:lnTo>
                      <a:lnTo>
                        <a:pt x="374" y="112"/>
                      </a:lnTo>
                      <a:lnTo>
                        <a:pt x="304" y="130"/>
                      </a:lnTo>
                      <a:lnTo>
                        <a:pt x="276" y="94"/>
                      </a:lnTo>
                      <a:lnTo>
                        <a:pt x="290" y="66"/>
                      </a:lnTo>
                      <a:lnTo>
                        <a:pt x="268" y="44"/>
                      </a:lnTo>
                      <a:lnTo>
                        <a:pt x="224" y="38"/>
                      </a:lnTo>
                      <a:lnTo>
                        <a:pt x="202" y="6"/>
                      </a:lnTo>
                      <a:lnTo>
                        <a:pt x="174" y="30"/>
                      </a:lnTo>
                      <a:lnTo>
                        <a:pt x="140" y="0"/>
                      </a:lnTo>
                      <a:lnTo>
                        <a:pt x="144" y="72"/>
                      </a:lnTo>
                      <a:lnTo>
                        <a:pt x="66" y="108"/>
                      </a:lnTo>
                      <a:lnTo>
                        <a:pt x="52" y="140"/>
                      </a:lnTo>
                      <a:lnTo>
                        <a:pt x="16" y="164"/>
                      </a:lnTo>
                      <a:lnTo>
                        <a:pt x="46" y="202"/>
                      </a:lnTo>
                      <a:lnTo>
                        <a:pt x="14" y="228"/>
                      </a:lnTo>
                      <a:lnTo>
                        <a:pt x="4" y="264"/>
                      </a:lnTo>
                      <a:lnTo>
                        <a:pt x="46" y="306"/>
                      </a:lnTo>
                      <a:lnTo>
                        <a:pt x="0" y="334"/>
                      </a:lnTo>
                      <a:lnTo>
                        <a:pt x="12" y="374"/>
                      </a:lnTo>
                      <a:lnTo>
                        <a:pt x="48" y="400"/>
                      </a:lnTo>
                      <a:lnTo>
                        <a:pt x="34" y="426"/>
                      </a:lnTo>
                      <a:lnTo>
                        <a:pt x="46" y="464"/>
                      </a:lnTo>
                      <a:lnTo>
                        <a:pt x="102" y="476"/>
                      </a:lnTo>
                      <a:lnTo>
                        <a:pt x="132" y="508"/>
                      </a:lnTo>
                      <a:lnTo>
                        <a:pt x="170" y="480"/>
                      </a:lnTo>
                      <a:lnTo>
                        <a:pt x="218" y="522"/>
                      </a:lnTo>
                      <a:lnTo>
                        <a:pt x="240" y="564"/>
                      </a:lnTo>
                      <a:lnTo>
                        <a:pt x="278" y="560"/>
                      </a:lnTo>
                      <a:lnTo>
                        <a:pt x="300" y="576"/>
                      </a:lnTo>
                      <a:lnTo>
                        <a:pt x="336" y="566"/>
                      </a:lnTo>
                      <a:lnTo>
                        <a:pt x="358" y="586"/>
                      </a:lnTo>
                      <a:lnTo>
                        <a:pt x="398" y="598"/>
                      </a:lnTo>
                      <a:lnTo>
                        <a:pt x="398" y="598"/>
                      </a:lnTo>
                      <a:lnTo>
                        <a:pt x="402" y="586"/>
                      </a:lnTo>
                      <a:lnTo>
                        <a:pt x="404" y="570"/>
                      </a:lnTo>
                      <a:lnTo>
                        <a:pt x="404" y="570"/>
                      </a:lnTo>
                      <a:lnTo>
                        <a:pt x="410" y="564"/>
                      </a:lnTo>
                      <a:lnTo>
                        <a:pt x="420" y="554"/>
                      </a:lnTo>
                      <a:lnTo>
                        <a:pt x="436" y="540"/>
                      </a:lnTo>
                      <a:lnTo>
                        <a:pt x="452" y="506"/>
                      </a:lnTo>
                      <a:lnTo>
                        <a:pt x="480" y="510"/>
                      </a:lnTo>
                      <a:lnTo>
                        <a:pt x="504" y="486"/>
                      </a:lnTo>
                      <a:lnTo>
                        <a:pt x="538" y="490"/>
                      </a:lnTo>
                      <a:lnTo>
                        <a:pt x="536" y="454"/>
                      </a:lnTo>
                      <a:lnTo>
                        <a:pt x="524" y="442"/>
                      </a:lnTo>
                      <a:lnTo>
                        <a:pt x="522" y="406"/>
                      </a:lnTo>
                      <a:lnTo>
                        <a:pt x="500" y="388"/>
                      </a:lnTo>
                      <a:lnTo>
                        <a:pt x="524" y="358"/>
                      </a:lnTo>
                      <a:lnTo>
                        <a:pt x="532" y="302"/>
                      </a:lnTo>
                      <a:lnTo>
                        <a:pt x="550" y="302"/>
                      </a:lnTo>
                      <a:lnTo>
                        <a:pt x="576" y="288"/>
                      </a:lnTo>
                      <a:lnTo>
                        <a:pt x="568" y="258"/>
                      </a:lnTo>
                      <a:lnTo>
                        <a:pt x="580" y="238"/>
                      </a:lnTo>
                      <a:close/>
                      <a:moveTo>
                        <a:pt x="460" y="296"/>
                      </a:moveTo>
                      <a:lnTo>
                        <a:pt x="440" y="304"/>
                      </a:lnTo>
                      <a:lnTo>
                        <a:pt x="434" y="338"/>
                      </a:lnTo>
                      <a:lnTo>
                        <a:pt x="452" y="364"/>
                      </a:lnTo>
                      <a:lnTo>
                        <a:pt x="450" y="386"/>
                      </a:lnTo>
                      <a:lnTo>
                        <a:pt x="434" y="388"/>
                      </a:lnTo>
                      <a:lnTo>
                        <a:pt x="418" y="406"/>
                      </a:lnTo>
                      <a:lnTo>
                        <a:pt x="378" y="408"/>
                      </a:lnTo>
                      <a:lnTo>
                        <a:pt x="382" y="374"/>
                      </a:lnTo>
                      <a:lnTo>
                        <a:pt x="340" y="380"/>
                      </a:lnTo>
                      <a:lnTo>
                        <a:pt x="348" y="346"/>
                      </a:lnTo>
                      <a:lnTo>
                        <a:pt x="310" y="352"/>
                      </a:lnTo>
                      <a:lnTo>
                        <a:pt x="300" y="332"/>
                      </a:lnTo>
                      <a:lnTo>
                        <a:pt x="280" y="330"/>
                      </a:lnTo>
                      <a:lnTo>
                        <a:pt x="252" y="302"/>
                      </a:lnTo>
                      <a:lnTo>
                        <a:pt x="236" y="290"/>
                      </a:lnTo>
                      <a:lnTo>
                        <a:pt x="216" y="304"/>
                      </a:lnTo>
                      <a:lnTo>
                        <a:pt x="184" y="260"/>
                      </a:lnTo>
                      <a:lnTo>
                        <a:pt x="200" y="238"/>
                      </a:lnTo>
                      <a:lnTo>
                        <a:pt x="204" y="200"/>
                      </a:lnTo>
                      <a:lnTo>
                        <a:pt x="210" y="178"/>
                      </a:lnTo>
                      <a:lnTo>
                        <a:pt x="240" y="176"/>
                      </a:lnTo>
                      <a:lnTo>
                        <a:pt x="260" y="198"/>
                      </a:lnTo>
                      <a:lnTo>
                        <a:pt x="264" y="220"/>
                      </a:lnTo>
                      <a:lnTo>
                        <a:pt x="278" y="226"/>
                      </a:lnTo>
                      <a:lnTo>
                        <a:pt x="306" y="208"/>
                      </a:lnTo>
                      <a:lnTo>
                        <a:pt x="310" y="190"/>
                      </a:lnTo>
                      <a:lnTo>
                        <a:pt x="328" y="170"/>
                      </a:lnTo>
                      <a:lnTo>
                        <a:pt x="350" y="158"/>
                      </a:lnTo>
                      <a:lnTo>
                        <a:pt x="364" y="166"/>
                      </a:lnTo>
                      <a:lnTo>
                        <a:pt x="364" y="184"/>
                      </a:lnTo>
                      <a:lnTo>
                        <a:pt x="392" y="216"/>
                      </a:lnTo>
                      <a:lnTo>
                        <a:pt x="410" y="250"/>
                      </a:lnTo>
                      <a:lnTo>
                        <a:pt x="452" y="222"/>
                      </a:lnTo>
                      <a:lnTo>
                        <a:pt x="466" y="228"/>
                      </a:lnTo>
                      <a:lnTo>
                        <a:pt x="450" y="250"/>
                      </a:lnTo>
                      <a:lnTo>
                        <a:pt x="460" y="29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3" name="Freeform 291"/>
                <p:cNvSpPr>
                  <a:spLocks/>
                </p:cNvSpPr>
                <p:nvPr/>
              </p:nvSpPr>
              <p:spPr bwMode="auto">
                <a:xfrm>
                  <a:off x="7458075" y="4568825"/>
                  <a:ext cx="447675" cy="396875"/>
                </a:xfrm>
                <a:custGeom>
                  <a:avLst/>
                  <a:gdLst>
                    <a:gd name="T0" fmla="*/ 26 w 282"/>
                    <a:gd name="T1" fmla="*/ 20 h 250"/>
                    <a:gd name="T2" fmla="*/ 56 w 282"/>
                    <a:gd name="T3" fmla="*/ 18 h 250"/>
                    <a:gd name="T4" fmla="*/ 76 w 282"/>
                    <a:gd name="T5" fmla="*/ 40 h 250"/>
                    <a:gd name="T6" fmla="*/ 80 w 282"/>
                    <a:gd name="T7" fmla="*/ 62 h 250"/>
                    <a:gd name="T8" fmla="*/ 94 w 282"/>
                    <a:gd name="T9" fmla="*/ 68 h 250"/>
                    <a:gd name="T10" fmla="*/ 122 w 282"/>
                    <a:gd name="T11" fmla="*/ 50 h 250"/>
                    <a:gd name="T12" fmla="*/ 126 w 282"/>
                    <a:gd name="T13" fmla="*/ 32 h 250"/>
                    <a:gd name="T14" fmla="*/ 144 w 282"/>
                    <a:gd name="T15" fmla="*/ 12 h 250"/>
                    <a:gd name="T16" fmla="*/ 166 w 282"/>
                    <a:gd name="T17" fmla="*/ 0 h 250"/>
                    <a:gd name="T18" fmla="*/ 180 w 282"/>
                    <a:gd name="T19" fmla="*/ 8 h 250"/>
                    <a:gd name="T20" fmla="*/ 180 w 282"/>
                    <a:gd name="T21" fmla="*/ 26 h 250"/>
                    <a:gd name="T22" fmla="*/ 208 w 282"/>
                    <a:gd name="T23" fmla="*/ 58 h 250"/>
                    <a:gd name="T24" fmla="*/ 226 w 282"/>
                    <a:gd name="T25" fmla="*/ 92 h 250"/>
                    <a:gd name="T26" fmla="*/ 268 w 282"/>
                    <a:gd name="T27" fmla="*/ 64 h 250"/>
                    <a:gd name="T28" fmla="*/ 282 w 282"/>
                    <a:gd name="T29" fmla="*/ 70 h 250"/>
                    <a:gd name="T30" fmla="*/ 266 w 282"/>
                    <a:gd name="T31" fmla="*/ 92 h 250"/>
                    <a:gd name="T32" fmla="*/ 276 w 282"/>
                    <a:gd name="T33" fmla="*/ 138 h 250"/>
                    <a:gd name="T34" fmla="*/ 256 w 282"/>
                    <a:gd name="T35" fmla="*/ 146 h 250"/>
                    <a:gd name="T36" fmla="*/ 250 w 282"/>
                    <a:gd name="T37" fmla="*/ 180 h 250"/>
                    <a:gd name="T38" fmla="*/ 268 w 282"/>
                    <a:gd name="T39" fmla="*/ 206 h 250"/>
                    <a:gd name="T40" fmla="*/ 266 w 282"/>
                    <a:gd name="T41" fmla="*/ 228 h 250"/>
                    <a:gd name="T42" fmla="*/ 250 w 282"/>
                    <a:gd name="T43" fmla="*/ 230 h 250"/>
                    <a:gd name="T44" fmla="*/ 234 w 282"/>
                    <a:gd name="T45" fmla="*/ 248 h 250"/>
                    <a:gd name="T46" fmla="*/ 194 w 282"/>
                    <a:gd name="T47" fmla="*/ 250 h 250"/>
                    <a:gd name="T48" fmla="*/ 198 w 282"/>
                    <a:gd name="T49" fmla="*/ 216 h 250"/>
                    <a:gd name="T50" fmla="*/ 156 w 282"/>
                    <a:gd name="T51" fmla="*/ 222 h 250"/>
                    <a:gd name="T52" fmla="*/ 164 w 282"/>
                    <a:gd name="T53" fmla="*/ 188 h 250"/>
                    <a:gd name="T54" fmla="*/ 126 w 282"/>
                    <a:gd name="T55" fmla="*/ 194 h 250"/>
                    <a:gd name="T56" fmla="*/ 116 w 282"/>
                    <a:gd name="T57" fmla="*/ 174 h 250"/>
                    <a:gd name="T58" fmla="*/ 96 w 282"/>
                    <a:gd name="T59" fmla="*/ 172 h 250"/>
                    <a:gd name="T60" fmla="*/ 68 w 282"/>
                    <a:gd name="T61" fmla="*/ 144 h 250"/>
                    <a:gd name="T62" fmla="*/ 52 w 282"/>
                    <a:gd name="T63" fmla="*/ 132 h 250"/>
                    <a:gd name="T64" fmla="*/ 32 w 282"/>
                    <a:gd name="T65" fmla="*/ 146 h 250"/>
                    <a:gd name="T66" fmla="*/ 0 w 282"/>
                    <a:gd name="T67" fmla="*/ 102 h 250"/>
                    <a:gd name="T68" fmla="*/ 16 w 282"/>
                    <a:gd name="T69" fmla="*/ 80 h 250"/>
                    <a:gd name="T70" fmla="*/ 20 w 282"/>
                    <a:gd name="T71" fmla="*/ 42 h 250"/>
                    <a:gd name="T72" fmla="*/ 26 w 282"/>
                    <a:gd name="T73" fmla="*/ 2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2" h="250">
                      <a:moveTo>
                        <a:pt x="26" y="20"/>
                      </a:moveTo>
                      <a:lnTo>
                        <a:pt x="56" y="18"/>
                      </a:lnTo>
                      <a:lnTo>
                        <a:pt x="76" y="40"/>
                      </a:lnTo>
                      <a:lnTo>
                        <a:pt x="80" y="62"/>
                      </a:lnTo>
                      <a:lnTo>
                        <a:pt x="94" y="68"/>
                      </a:lnTo>
                      <a:lnTo>
                        <a:pt x="122" y="50"/>
                      </a:lnTo>
                      <a:lnTo>
                        <a:pt x="126" y="32"/>
                      </a:lnTo>
                      <a:lnTo>
                        <a:pt x="144" y="12"/>
                      </a:lnTo>
                      <a:lnTo>
                        <a:pt x="166" y="0"/>
                      </a:lnTo>
                      <a:lnTo>
                        <a:pt x="180" y="8"/>
                      </a:lnTo>
                      <a:lnTo>
                        <a:pt x="180" y="26"/>
                      </a:lnTo>
                      <a:lnTo>
                        <a:pt x="208" y="58"/>
                      </a:lnTo>
                      <a:lnTo>
                        <a:pt x="226" y="92"/>
                      </a:lnTo>
                      <a:lnTo>
                        <a:pt x="268" y="64"/>
                      </a:lnTo>
                      <a:lnTo>
                        <a:pt x="282" y="70"/>
                      </a:lnTo>
                      <a:lnTo>
                        <a:pt x="266" y="92"/>
                      </a:lnTo>
                      <a:lnTo>
                        <a:pt x="276" y="138"/>
                      </a:lnTo>
                      <a:lnTo>
                        <a:pt x="256" y="146"/>
                      </a:lnTo>
                      <a:lnTo>
                        <a:pt x="250" y="180"/>
                      </a:lnTo>
                      <a:lnTo>
                        <a:pt x="268" y="206"/>
                      </a:lnTo>
                      <a:lnTo>
                        <a:pt x="266" y="228"/>
                      </a:lnTo>
                      <a:lnTo>
                        <a:pt x="250" y="230"/>
                      </a:lnTo>
                      <a:lnTo>
                        <a:pt x="234" y="248"/>
                      </a:lnTo>
                      <a:lnTo>
                        <a:pt x="194" y="250"/>
                      </a:lnTo>
                      <a:lnTo>
                        <a:pt x="198" y="216"/>
                      </a:lnTo>
                      <a:lnTo>
                        <a:pt x="156" y="222"/>
                      </a:lnTo>
                      <a:lnTo>
                        <a:pt x="164" y="188"/>
                      </a:lnTo>
                      <a:lnTo>
                        <a:pt x="126" y="194"/>
                      </a:lnTo>
                      <a:lnTo>
                        <a:pt x="116" y="174"/>
                      </a:lnTo>
                      <a:lnTo>
                        <a:pt x="96" y="172"/>
                      </a:lnTo>
                      <a:lnTo>
                        <a:pt x="68" y="144"/>
                      </a:lnTo>
                      <a:lnTo>
                        <a:pt x="52" y="132"/>
                      </a:lnTo>
                      <a:lnTo>
                        <a:pt x="32" y="146"/>
                      </a:lnTo>
                      <a:lnTo>
                        <a:pt x="0" y="102"/>
                      </a:lnTo>
                      <a:lnTo>
                        <a:pt x="16" y="80"/>
                      </a:lnTo>
                      <a:lnTo>
                        <a:pt x="20" y="42"/>
                      </a:lnTo>
                      <a:lnTo>
                        <a:pt x="26" y="2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4" name="Freeform 292"/>
                <p:cNvSpPr>
                  <a:spLocks/>
                </p:cNvSpPr>
                <p:nvPr/>
              </p:nvSpPr>
              <p:spPr bwMode="auto">
                <a:xfrm>
                  <a:off x="7356475" y="3813175"/>
                  <a:ext cx="730250" cy="793750"/>
                </a:xfrm>
                <a:custGeom>
                  <a:avLst/>
                  <a:gdLst>
                    <a:gd name="T0" fmla="*/ 460 w 460"/>
                    <a:gd name="T1" fmla="*/ 342 h 500"/>
                    <a:gd name="T2" fmla="*/ 400 w 460"/>
                    <a:gd name="T3" fmla="*/ 298 h 500"/>
                    <a:gd name="T4" fmla="*/ 428 w 460"/>
                    <a:gd name="T5" fmla="*/ 270 h 500"/>
                    <a:gd name="T6" fmla="*/ 392 w 460"/>
                    <a:gd name="T7" fmla="*/ 222 h 500"/>
                    <a:gd name="T8" fmla="*/ 392 w 460"/>
                    <a:gd name="T9" fmla="*/ 170 h 500"/>
                    <a:gd name="T10" fmla="*/ 432 w 460"/>
                    <a:gd name="T11" fmla="*/ 128 h 500"/>
                    <a:gd name="T12" fmla="*/ 386 w 460"/>
                    <a:gd name="T13" fmla="*/ 114 h 500"/>
                    <a:gd name="T14" fmla="*/ 348 w 460"/>
                    <a:gd name="T15" fmla="*/ 112 h 500"/>
                    <a:gd name="T16" fmla="*/ 372 w 460"/>
                    <a:gd name="T17" fmla="*/ 48 h 500"/>
                    <a:gd name="T18" fmla="*/ 322 w 460"/>
                    <a:gd name="T19" fmla="*/ 0 h 500"/>
                    <a:gd name="T20" fmla="*/ 174 w 460"/>
                    <a:gd name="T21" fmla="*/ 0 h 500"/>
                    <a:gd name="T22" fmla="*/ 144 w 460"/>
                    <a:gd name="T23" fmla="*/ 48 h 500"/>
                    <a:gd name="T24" fmla="*/ 46 w 460"/>
                    <a:gd name="T25" fmla="*/ 48 h 500"/>
                    <a:gd name="T26" fmla="*/ 20 w 460"/>
                    <a:gd name="T27" fmla="*/ 74 h 500"/>
                    <a:gd name="T28" fmla="*/ 10 w 460"/>
                    <a:gd name="T29" fmla="*/ 112 h 500"/>
                    <a:gd name="T30" fmla="*/ 52 w 460"/>
                    <a:gd name="T31" fmla="*/ 140 h 500"/>
                    <a:gd name="T32" fmla="*/ 40 w 460"/>
                    <a:gd name="T33" fmla="*/ 164 h 500"/>
                    <a:gd name="T34" fmla="*/ 0 w 460"/>
                    <a:gd name="T35" fmla="*/ 188 h 500"/>
                    <a:gd name="T36" fmla="*/ 22 w 460"/>
                    <a:gd name="T37" fmla="*/ 240 h 500"/>
                    <a:gd name="T38" fmla="*/ 4 w 460"/>
                    <a:gd name="T39" fmla="*/ 278 h 500"/>
                    <a:gd name="T40" fmla="*/ 20 w 460"/>
                    <a:gd name="T41" fmla="*/ 318 h 500"/>
                    <a:gd name="T42" fmla="*/ 54 w 460"/>
                    <a:gd name="T43" fmla="*/ 348 h 500"/>
                    <a:gd name="T44" fmla="*/ 82 w 460"/>
                    <a:gd name="T45" fmla="*/ 324 h 500"/>
                    <a:gd name="T46" fmla="*/ 104 w 460"/>
                    <a:gd name="T47" fmla="*/ 356 h 500"/>
                    <a:gd name="T48" fmla="*/ 148 w 460"/>
                    <a:gd name="T49" fmla="*/ 362 h 500"/>
                    <a:gd name="T50" fmla="*/ 170 w 460"/>
                    <a:gd name="T51" fmla="*/ 384 h 500"/>
                    <a:gd name="T52" fmla="*/ 156 w 460"/>
                    <a:gd name="T53" fmla="*/ 412 h 500"/>
                    <a:gd name="T54" fmla="*/ 184 w 460"/>
                    <a:gd name="T55" fmla="*/ 448 h 500"/>
                    <a:gd name="T56" fmla="*/ 254 w 460"/>
                    <a:gd name="T57" fmla="*/ 430 h 500"/>
                    <a:gd name="T58" fmla="*/ 280 w 460"/>
                    <a:gd name="T59" fmla="*/ 456 h 500"/>
                    <a:gd name="T60" fmla="*/ 304 w 460"/>
                    <a:gd name="T61" fmla="*/ 452 h 500"/>
                    <a:gd name="T62" fmla="*/ 372 w 460"/>
                    <a:gd name="T63" fmla="*/ 500 h 500"/>
                    <a:gd name="T64" fmla="*/ 394 w 460"/>
                    <a:gd name="T65" fmla="*/ 474 h 500"/>
                    <a:gd name="T66" fmla="*/ 416 w 460"/>
                    <a:gd name="T67" fmla="*/ 488 h 500"/>
                    <a:gd name="T68" fmla="*/ 446 w 460"/>
                    <a:gd name="T69" fmla="*/ 466 h 500"/>
                    <a:gd name="T70" fmla="*/ 420 w 460"/>
                    <a:gd name="T71" fmla="*/ 446 h 500"/>
                    <a:gd name="T72" fmla="*/ 416 w 460"/>
                    <a:gd name="T73" fmla="*/ 420 h 500"/>
                    <a:gd name="T74" fmla="*/ 432 w 460"/>
                    <a:gd name="T75" fmla="*/ 404 h 500"/>
                    <a:gd name="T76" fmla="*/ 420 w 460"/>
                    <a:gd name="T77" fmla="*/ 366 h 500"/>
                    <a:gd name="T78" fmla="*/ 460 w 460"/>
                    <a:gd name="T79" fmla="*/ 342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60" h="500">
                      <a:moveTo>
                        <a:pt x="460" y="342"/>
                      </a:moveTo>
                      <a:lnTo>
                        <a:pt x="400" y="298"/>
                      </a:lnTo>
                      <a:lnTo>
                        <a:pt x="428" y="270"/>
                      </a:lnTo>
                      <a:lnTo>
                        <a:pt x="392" y="222"/>
                      </a:lnTo>
                      <a:lnTo>
                        <a:pt x="392" y="170"/>
                      </a:lnTo>
                      <a:lnTo>
                        <a:pt x="432" y="128"/>
                      </a:lnTo>
                      <a:lnTo>
                        <a:pt x="386" y="114"/>
                      </a:lnTo>
                      <a:lnTo>
                        <a:pt x="348" y="112"/>
                      </a:lnTo>
                      <a:lnTo>
                        <a:pt x="372" y="48"/>
                      </a:lnTo>
                      <a:lnTo>
                        <a:pt x="322" y="0"/>
                      </a:lnTo>
                      <a:lnTo>
                        <a:pt x="174" y="0"/>
                      </a:lnTo>
                      <a:lnTo>
                        <a:pt x="144" y="48"/>
                      </a:lnTo>
                      <a:lnTo>
                        <a:pt x="46" y="48"/>
                      </a:lnTo>
                      <a:lnTo>
                        <a:pt x="20" y="74"/>
                      </a:lnTo>
                      <a:lnTo>
                        <a:pt x="10" y="112"/>
                      </a:lnTo>
                      <a:lnTo>
                        <a:pt x="52" y="140"/>
                      </a:lnTo>
                      <a:lnTo>
                        <a:pt x="40" y="164"/>
                      </a:lnTo>
                      <a:lnTo>
                        <a:pt x="0" y="188"/>
                      </a:lnTo>
                      <a:lnTo>
                        <a:pt x="22" y="240"/>
                      </a:lnTo>
                      <a:lnTo>
                        <a:pt x="4" y="278"/>
                      </a:lnTo>
                      <a:lnTo>
                        <a:pt x="20" y="318"/>
                      </a:lnTo>
                      <a:lnTo>
                        <a:pt x="54" y="348"/>
                      </a:lnTo>
                      <a:lnTo>
                        <a:pt x="82" y="324"/>
                      </a:lnTo>
                      <a:lnTo>
                        <a:pt x="104" y="356"/>
                      </a:lnTo>
                      <a:lnTo>
                        <a:pt x="148" y="362"/>
                      </a:lnTo>
                      <a:lnTo>
                        <a:pt x="170" y="384"/>
                      </a:lnTo>
                      <a:lnTo>
                        <a:pt x="156" y="412"/>
                      </a:lnTo>
                      <a:lnTo>
                        <a:pt x="184" y="448"/>
                      </a:lnTo>
                      <a:lnTo>
                        <a:pt x="254" y="430"/>
                      </a:lnTo>
                      <a:lnTo>
                        <a:pt x="280" y="456"/>
                      </a:lnTo>
                      <a:lnTo>
                        <a:pt x="304" y="452"/>
                      </a:lnTo>
                      <a:lnTo>
                        <a:pt x="372" y="500"/>
                      </a:lnTo>
                      <a:lnTo>
                        <a:pt x="394" y="474"/>
                      </a:lnTo>
                      <a:lnTo>
                        <a:pt x="416" y="488"/>
                      </a:lnTo>
                      <a:lnTo>
                        <a:pt x="446" y="466"/>
                      </a:lnTo>
                      <a:lnTo>
                        <a:pt x="420" y="446"/>
                      </a:lnTo>
                      <a:lnTo>
                        <a:pt x="416" y="420"/>
                      </a:lnTo>
                      <a:lnTo>
                        <a:pt x="432" y="404"/>
                      </a:lnTo>
                      <a:lnTo>
                        <a:pt x="420" y="366"/>
                      </a:lnTo>
                      <a:lnTo>
                        <a:pt x="460" y="34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5" name="Freeform 293"/>
                <p:cNvSpPr>
                  <a:spLocks/>
                </p:cNvSpPr>
                <p:nvPr/>
              </p:nvSpPr>
              <p:spPr bwMode="auto">
                <a:xfrm>
                  <a:off x="3606800" y="2867025"/>
                  <a:ext cx="676275" cy="666750"/>
                </a:xfrm>
                <a:custGeom>
                  <a:avLst/>
                  <a:gdLst>
                    <a:gd name="T0" fmla="*/ 186 w 426"/>
                    <a:gd name="T1" fmla="*/ 60 h 420"/>
                    <a:gd name="T2" fmla="*/ 142 w 426"/>
                    <a:gd name="T3" fmla="*/ 52 h 420"/>
                    <a:gd name="T4" fmla="*/ 148 w 426"/>
                    <a:gd name="T5" fmla="*/ 78 h 420"/>
                    <a:gd name="T6" fmla="*/ 120 w 426"/>
                    <a:gd name="T7" fmla="*/ 104 h 420"/>
                    <a:gd name="T8" fmla="*/ 112 w 426"/>
                    <a:gd name="T9" fmla="*/ 138 h 420"/>
                    <a:gd name="T10" fmla="*/ 70 w 426"/>
                    <a:gd name="T11" fmla="*/ 124 h 420"/>
                    <a:gd name="T12" fmla="*/ 24 w 426"/>
                    <a:gd name="T13" fmla="*/ 132 h 420"/>
                    <a:gd name="T14" fmla="*/ 0 w 426"/>
                    <a:gd name="T15" fmla="*/ 160 h 420"/>
                    <a:gd name="T16" fmla="*/ 34 w 426"/>
                    <a:gd name="T17" fmla="*/ 182 h 420"/>
                    <a:gd name="T18" fmla="*/ 30 w 426"/>
                    <a:gd name="T19" fmla="*/ 234 h 420"/>
                    <a:gd name="T20" fmla="*/ 40 w 426"/>
                    <a:gd name="T21" fmla="*/ 264 h 420"/>
                    <a:gd name="T22" fmla="*/ 2 w 426"/>
                    <a:gd name="T23" fmla="*/ 302 h 420"/>
                    <a:gd name="T24" fmla="*/ 20 w 426"/>
                    <a:gd name="T25" fmla="*/ 350 h 420"/>
                    <a:gd name="T26" fmla="*/ 0 w 426"/>
                    <a:gd name="T27" fmla="*/ 384 h 420"/>
                    <a:gd name="T28" fmla="*/ 18 w 426"/>
                    <a:gd name="T29" fmla="*/ 420 h 420"/>
                    <a:gd name="T30" fmla="*/ 56 w 426"/>
                    <a:gd name="T31" fmla="*/ 420 h 420"/>
                    <a:gd name="T32" fmla="*/ 82 w 426"/>
                    <a:gd name="T33" fmla="*/ 364 h 420"/>
                    <a:gd name="T34" fmla="*/ 136 w 426"/>
                    <a:gd name="T35" fmla="*/ 338 h 420"/>
                    <a:gd name="T36" fmla="*/ 174 w 426"/>
                    <a:gd name="T37" fmla="*/ 332 h 420"/>
                    <a:gd name="T38" fmla="*/ 208 w 426"/>
                    <a:gd name="T39" fmla="*/ 368 h 420"/>
                    <a:gd name="T40" fmla="*/ 248 w 426"/>
                    <a:gd name="T41" fmla="*/ 386 h 420"/>
                    <a:gd name="T42" fmla="*/ 288 w 426"/>
                    <a:gd name="T43" fmla="*/ 314 h 420"/>
                    <a:gd name="T44" fmla="*/ 350 w 426"/>
                    <a:gd name="T45" fmla="*/ 282 h 420"/>
                    <a:gd name="T46" fmla="*/ 378 w 426"/>
                    <a:gd name="T47" fmla="*/ 226 h 420"/>
                    <a:gd name="T48" fmla="*/ 426 w 426"/>
                    <a:gd name="T49" fmla="*/ 172 h 420"/>
                    <a:gd name="T50" fmla="*/ 422 w 426"/>
                    <a:gd name="T51" fmla="*/ 106 h 420"/>
                    <a:gd name="T52" fmla="*/ 374 w 426"/>
                    <a:gd name="T53" fmla="*/ 80 h 420"/>
                    <a:gd name="T54" fmla="*/ 336 w 426"/>
                    <a:gd name="T55" fmla="*/ 40 h 420"/>
                    <a:gd name="T56" fmla="*/ 316 w 426"/>
                    <a:gd name="T57" fmla="*/ 8 h 420"/>
                    <a:gd name="T58" fmla="*/ 290 w 426"/>
                    <a:gd name="T59" fmla="*/ 0 h 420"/>
                    <a:gd name="T60" fmla="*/ 214 w 426"/>
                    <a:gd name="T61" fmla="*/ 12 h 420"/>
                    <a:gd name="T62" fmla="*/ 186 w 426"/>
                    <a:gd name="T63" fmla="*/ 6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26" h="420">
                      <a:moveTo>
                        <a:pt x="186" y="60"/>
                      </a:moveTo>
                      <a:lnTo>
                        <a:pt x="142" y="52"/>
                      </a:lnTo>
                      <a:lnTo>
                        <a:pt x="148" y="78"/>
                      </a:lnTo>
                      <a:lnTo>
                        <a:pt x="120" y="104"/>
                      </a:lnTo>
                      <a:lnTo>
                        <a:pt x="112" y="138"/>
                      </a:lnTo>
                      <a:lnTo>
                        <a:pt x="70" y="124"/>
                      </a:lnTo>
                      <a:lnTo>
                        <a:pt x="24" y="132"/>
                      </a:lnTo>
                      <a:lnTo>
                        <a:pt x="0" y="160"/>
                      </a:lnTo>
                      <a:lnTo>
                        <a:pt x="34" y="182"/>
                      </a:lnTo>
                      <a:lnTo>
                        <a:pt x="30" y="234"/>
                      </a:lnTo>
                      <a:lnTo>
                        <a:pt x="40" y="264"/>
                      </a:lnTo>
                      <a:lnTo>
                        <a:pt x="2" y="302"/>
                      </a:lnTo>
                      <a:lnTo>
                        <a:pt x="20" y="350"/>
                      </a:lnTo>
                      <a:lnTo>
                        <a:pt x="0" y="384"/>
                      </a:lnTo>
                      <a:lnTo>
                        <a:pt x="18" y="420"/>
                      </a:lnTo>
                      <a:lnTo>
                        <a:pt x="56" y="420"/>
                      </a:lnTo>
                      <a:lnTo>
                        <a:pt x="82" y="364"/>
                      </a:lnTo>
                      <a:lnTo>
                        <a:pt x="136" y="338"/>
                      </a:lnTo>
                      <a:lnTo>
                        <a:pt x="174" y="332"/>
                      </a:lnTo>
                      <a:lnTo>
                        <a:pt x="208" y="368"/>
                      </a:lnTo>
                      <a:lnTo>
                        <a:pt x="248" y="386"/>
                      </a:lnTo>
                      <a:lnTo>
                        <a:pt x="288" y="314"/>
                      </a:lnTo>
                      <a:lnTo>
                        <a:pt x="350" y="282"/>
                      </a:lnTo>
                      <a:lnTo>
                        <a:pt x="378" y="226"/>
                      </a:lnTo>
                      <a:lnTo>
                        <a:pt x="426" y="172"/>
                      </a:lnTo>
                      <a:lnTo>
                        <a:pt x="422" y="106"/>
                      </a:lnTo>
                      <a:lnTo>
                        <a:pt x="374" y="80"/>
                      </a:lnTo>
                      <a:lnTo>
                        <a:pt x="336" y="40"/>
                      </a:lnTo>
                      <a:lnTo>
                        <a:pt x="316" y="8"/>
                      </a:lnTo>
                      <a:lnTo>
                        <a:pt x="290" y="0"/>
                      </a:lnTo>
                      <a:lnTo>
                        <a:pt x="214" y="12"/>
                      </a:lnTo>
                      <a:lnTo>
                        <a:pt x="186" y="6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6" name="Freeform 294"/>
                <p:cNvSpPr>
                  <a:spLocks/>
                </p:cNvSpPr>
                <p:nvPr/>
              </p:nvSpPr>
              <p:spPr bwMode="auto">
                <a:xfrm>
                  <a:off x="4511675" y="3206750"/>
                  <a:ext cx="1216025" cy="882650"/>
                </a:xfrm>
                <a:custGeom>
                  <a:avLst/>
                  <a:gdLst>
                    <a:gd name="T0" fmla="*/ 632 w 766"/>
                    <a:gd name="T1" fmla="*/ 276 h 556"/>
                    <a:gd name="T2" fmla="*/ 602 w 766"/>
                    <a:gd name="T3" fmla="*/ 244 h 556"/>
                    <a:gd name="T4" fmla="*/ 548 w 766"/>
                    <a:gd name="T5" fmla="*/ 202 h 556"/>
                    <a:gd name="T6" fmla="*/ 526 w 766"/>
                    <a:gd name="T7" fmla="*/ 166 h 556"/>
                    <a:gd name="T8" fmla="*/ 492 w 766"/>
                    <a:gd name="T9" fmla="*/ 158 h 556"/>
                    <a:gd name="T10" fmla="*/ 490 w 766"/>
                    <a:gd name="T11" fmla="*/ 124 h 556"/>
                    <a:gd name="T12" fmla="*/ 448 w 766"/>
                    <a:gd name="T13" fmla="*/ 104 h 556"/>
                    <a:gd name="T14" fmla="*/ 414 w 766"/>
                    <a:gd name="T15" fmla="*/ 74 h 556"/>
                    <a:gd name="T16" fmla="*/ 418 w 766"/>
                    <a:gd name="T17" fmla="*/ 32 h 556"/>
                    <a:gd name="T18" fmla="*/ 358 w 766"/>
                    <a:gd name="T19" fmla="*/ 24 h 556"/>
                    <a:gd name="T20" fmla="*/ 314 w 766"/>
                    <a:gd name="T21" fmla="*/ 46 h 556"/>
                    <a:gd name="T22" fmla="*/ 272 w 766"/>
                    <a:gd name="T23" fmla="*/ 38 h 556"/>
                    <a:gd name="T24" fmla="*/ 250 w 766"/>
                    <a:gd name="T25" fmla="*/ 0 h 556"/>
                    <a:gd name="T26" fmla="*/ 226 w 766"/>
                    <a:gd name="T27" fmla="*/ 40 h 556"/>
                    <a:gd name="T28" fmla="*/ 190 w 766"/>
                    <a:gd name="T29" fmla="*/ 58 h 556"/>
                    <a:gd name="T30" fmla="*/ 128 w 766"/>
                    <a:gd name="T31" fmla="*/ 30 h 556"/>
                    <a:gd name="T32" fmla="*/ 110 w 766"/>
                    <a:gd name="T33" fmla="*/ 74 h 556"/>
                    <a:gd name="T34" fmla="*/ 66 w 766"/>
                    <a:gd name="T35" fmla="*/ 70 h 556"/>
                    <a:gd name="T36" fmla="*/ 20 w 766"/>
                    <a:gd name="T37" fmla="*/ 66 h 556"/>
                    <a:gd name="T38" fmla="*/ 34 w 766"/>
                    <a:gd name="T39" fmla="*/ 118 h 556"/>
                    <a:gd name="T40" fmla="*/ 12 w 766"/>
                    <a:gd name="T41" fmla="*/ 134 h 556"/>
                    <a:gd name="T42" fmla="*/ 0 w 766"/>
                    <a:gd name="T43" fmla="*/ 174 h 556"/>
                    <a:gd name="T44" fmla="*/ 4 w 766"/>
                    <a:gd name="T45" fmla="*/ 208 h 556"/>
                    <a:gd name="T46" fmla="*/ 2 w 766"/>
                    <a:gd name="T47" fmla="*/ 242 h 556"/>
                    <a:gd name="T48" fmla="*/ 58 w 766"/>
                    <a:gd name="T49" fmla="*/ 284 h 556"/>
                    <a:gd name="T50" fmla="*/ 88 w 766"/>
                    <a:gd name="T51" fmla="*/ 276 h 556"/>
                    <a:gd name="T52" fmla="*/ 100 w 766"/>
                    <a:gd name="T53" fmla="*/ 320 h 556"/>
                    <a:gd name="T54" fmla="*/ 84 w 766"/>
                    <a:gd name="T55" fmla="*/ 356 h 556"/>
                    <a:gd name="T56" fmla="*/ 104 w 766"/>
                    <a:gd name="T57" fmla="*/ 398 h 556"/>
                    <a:gd name="T58" fmla="*/ 64 w 766"/>
                    <a:gd name="T59" fmla="*/ 416 h 556"/>
                    <a:gd name="T60" fmla="*/ 98 w 766"/>
                    <a:gd name="T61" fmla="*/ 436 h 556"/>
                    <a:gd name="T62" fmla="*/ 64 w 766"/>
                    <a:gd name="T63" fmla="*/ 456 h 556"/>
                    <a:gd name="T64" fmla="*/ 36 w 766"/>
                    <a:gd name="T65" fmla="*/ 482 h 556"/>
                    <a:gd name="T66" fmla="*/ 50 w 766"/>
                    <a:gd name="T67" fmla="*/ 522 h 556"/>
                    <a:gd name="T68" fmla="*/ 86 w 766"/>
                    <a:gd name="T69" fmla="*/ 516 h 556"/>
                    <a:gd name="T70" fmla="*/ 150 w 766"/>
                    <a:gd name="T71" fmla="*/ 532 h 556"/>
                    <a:gd name="T72" fmla="*/ 208 w 766"/>
                    <a:gd name="T73" fmla="*/ 556 h 556"/>
                    <a:gd name="T74" fmla="*/ 236 w 766"/>
                    <a:gd name="T75" fmla="*/ 524 h 556"/>
                    <a:gd name="T76" fmla="*/ 288 w 766"/>
                    <a:gd name="T77" fmla="*/ 496 h 556"/>
                    <a:gd name="T78" fmla="*/ 276 w 766"/>
                    <a:gd name="T79" fmla="*/ 434 h 556"/>
                    <a:gd name="T80" fmla="*/ 318 w 766"/>
                    <a:gd name="T81" fmla="*/ 404 h 556"/>
                    <a:gd name="T82" fmla="*/ 380 w 766"/>
                    <a:gd name="T83" fmla="*/ 456 h 556"/>
                    <a:gd name="T84" fmla="*/ 414 w 766"/>
                    <a:gd name="T85" fmla="*/ 452 h 556"/>
                    <a:gd name="T86" fmla="*/ 432 w 766"/>
                    <a:gd name="T87" fmla="*/ 496 h 556"/>
                    <a:gd name="T88" fmla="*/ 458 w 766"/>
                    <a:gd name="T89" fmla="*/ 534 h 556"/>
                    <a:gd name="T90" fmla="*/ 480 w 766"/>
                    <a:gd name="T91" fmla="*/ 512 h 556"/>
                    <a:gd name="T92" fmla="*/ 482 w 766"/>
                    <a:gd name="T93" fmla="*/ 470 h 556"/>
                    <a:gd name="T94" fmla="*/ 526 w 766"/>
                    <a:gd name="T95" fmla="*/ 426 h 556"/>
                    <a:gd name="T96" fmla="*/ 592 w 766"/>
                    <a:gd name="T97" fmla="*/ 436 h 556"/>
                    <a:gd name="T98" fmla="*/ 644 w 766"/>
                    <a:gd name="T99" fmla="*/ 434 h 556"/>
                    <a:gd name="T100" fmla="*/ 680 w 766"/>
                    <a:gd name="T101" fmla="*/ 440 h 556"/>
                    <a:gd name="T102" fmla="*/ 698 w 766"/>
                    <a:gd name="T103" fmla="*/ 408 h 556"/>
                    <a:gd name="T104" fmla="*/ 728 w 766"/>
                    <a:gd name="T105" fmla="*/ 422 h 556"/>
                    <a:gd name="T106" fmla="*/ 766 w 766"/>
                    <a:gd name="T107" fmla="*/ 396 h 556"/>
                    <a:gd name="T108" fmla="*/ 764 w 766"/>
                    <a:gd name="T109" fmla="*/ 354 h 556"/>
                    <a:gd name="T110" fmla="*/ 702 w 766"/>
                    <a:gd name="T111" fmla="*/ 324 h 556"/>
                    <a:gd name="T112" fmla="*/ 704 w 766"/>
                    <a:gd name="T113" fmla="*/ 278 h 556"/>
                    <a:gd name="T114" fmla="*/ 632 w 766"/>
                    <a:gd name="T115" fmla="*/ 276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66" h="556">
                      <a:moveTo>
                        <a:pt x="632" y="276"/>
                      </a:moveTo>
                      <a:lnTo>
                        <a:pt x="602" y="244"/>
                      </a:lnTo>
                      <a:lnTo>
                        <a:pt x="548" y="202"/>
                      </a:lnTo>
                      <a:lnTo>
                        <a:pt x="526" y="166"/>
                      </a:lnTo>
                      <a:lnTo>
                        <a:pt x="492" y="158"/>
                      </a:lnTo>
                      <a:lnTo>
                        <a:pt x="490" y="124"/>
                      </a:lnTo>
                      <a:lnTo>
                        <a:pt x="448" y="104"/>
                      </a:lnTo>
                      <a:lnTo>
                        <a:pt x="414" y="74"/>
                      </a:lnTo>
                      <a:lnTo>
                        <a:pt x="418" y="32"/>
                      </a:lnTo>
                      <a:lnTo>
                        <a:pt x="358" y="24"/>
                      </a:lnTo>
                      <a:lnTo>
                        <a:pt x="314" y="46"/>
                      </a:lnTo>
                      <a:lnTo>
                        <a:pt x="272" y="38"/>
                      </a:lnTo>
                      <a:lnTo>
                        <a:pt x="250" y="0"/>
                      </a:lnTo>
                      <a:lnTo>
                        <a:pt x="226" y="40"/>
                      </a:lnTo>
                      <a:lnTo>
                        <a:pt x="190" y="58"/>
                      </a:lnTo>
                      <a:lnTo>
                        <a:pt x="128" y="30"/>
                      </a:lnTo>
                      <a:lnTo>
                        <a:pt x="110" y="74"/>
                      </a:lnTo>
                      <a:lnTo>
                        <a:pt x="66" y="70"/>
                      </a:lnTo>
                      <a:lnTo>
                        <a:pt x="20" y="66"/>
                      </a:lnTo>
                      <a:lnTo>
                        <a:pt x="34" y="118"/>
                      </a:lnTo>
                      <a:lnTo>
                        <a:pt x="12" y="134"/>
                      </a:lnTo>
                      <a:lnTo>
                        <a:pt x="0" y="174"/>
                      </a:lnTo>
                      <a:lnTo>
                        <a:pt x="4" y="208"/>
                      </a:lnTo>
                      <a:lnTo>
                        <a:pt x="2" y="242"/>
                      </a:lnTo>
                      <a:lnTo>
                        <a:pt x="58" y="284"/>
                      </a:lnTo>
                      <a:lnTo>
                        <a:pt x="88" y="276"/>
                      </a:lnTo>
                      <a:lnTo>
                        <a:pt x="100" y="320"/>
                      </a:lnTo>
                      <a:lnTo>
                        <a:pt x="84" y="356"/>
                      </a:lnTo>
                      <a:lnTo>
                        <a:pt x="104" y="398"/>
                      </a:lnTo>
                      <a:lnTo>
                        <a:pt x="64" y="416"/>
                      </a:lnTo>
                      <a:lnTo>
                        <a:pt x="98" y="436"/>
                      </a:lnTo>
                      <a:lnTo>
                        <a:pt x="64" y="456"/>
                      </a:lnTo>
                      <a:lnTo>
                        <a:pt x="36" y="482"/>
                      </a:lnTo>
                      <a:lnTo>
                        <a:pt x="50" y="522"/>
                      </a:lnTo>
                      <a:lnTo>
                        <a:pt x="86" y="516"/>
                      </a:lnTo>
                      <a:lnTo>
                        <a:pt x="150" y="532"/>
                      </a:lnTo>
                      <a:lnTo>
                        <a:pt x="208" y="556"/>
                      </a:lnTo>
                      <a:lnTo>
                        <a:pt x="236" y="524"/>
                      </a:lnTo>
                      <a:lnTo>
                        <a:pt x="288" y="496"/>
                      </a:lnTo>
                      <a:lnTo>
                        <a:pt x="276" y="434"/>
                      </a:lnTo>
                      <a:lnTo>
                        <a:pt x="318" y="404"/>
                      </a:lnTo>
                      <a:lnTo>
                        <a:pt x="380" y="456"/>
                      </a:lnTo>
                      <a:lnTo>
                        <a:pt x="414" y="452"/>
                      </a:lnTo>
                      <a:lnTo>
                        <a:pt x="432" y="496"/>
                      </a:lnTo>
                      <a:lnTo>
                        <a:pt x="458" y="534"/>
                      </a:lnTo>
                      <a:lnTo>
                        <a:pt x="480" y="512"/>
                      </a:lnTo>
                      <a:lnTo>
                        <a:pt x="482" y="470"/>
                      </a:lnTo>
                      <a:lnTo>
                        <a:pt x="526" y="426"/>
                      </a:lnTo>
                      <a:lnTo>
                        <a:pt x="592" y="436"/>
                      </a:lnTo>
                      <a:lnTo>
                        <a:pt x="644" y="434"/>
                      </a:lnTo>
                      <a:lnTo>
                        <a:pt x="680" y="440"/>
                      </a:lnTo>
                      <a:lnTo>
                        <a:pt x="698" y="408"/>
                      </a:lnTo>
                      <a:lnTo>
                        <a:pt x="728" y="422"/>
                      </a:lnTo>
                      <a:lnTo>
                        <a:pt x="766" y="396"/>
                      </a:lnTo>
                      <a:lnTo>
                        <a:pt x="764" y="354"/>
                      </a:lnTo>
                      <a:lnTo>
                        <a:pt x="702" y="324"/>
                      </a:lnTo>
                      <a:lnTo>
                        <a:pt x="704" y="278"/>
                      </a:lnTo>
                      <a:lnTo>
                        <a:pt x="632" y="27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 bwMode="auto">
              <a:xfrm>
                <a:off x="4006163" y="1470472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1854468" y="3439651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970461" y="4473312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8026843" y="3174130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4897984" y="2482119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260137" y="2492670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2733581" y="1630521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3228175" y="2789835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4814653" y="2846142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684875" y="4060489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3345497" y="4971338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289498" y="4460568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6738432" y="3565306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7800" indent="-177800" defTabSz="914400" fontAlgn="base">
                  <a:spcBef>
                    <a:spcPct val="50000"/>
                  </a:spcBef>
                  <a:spcAft>
                    <a:spcPct val="25000"/>
                  </a:spcAft>
                  <a:buClr>
                    <a:srgbClr val="000066"/>
                  </a:buClr>
                </a:pPr>
                <a:endParaRPr lang="cs-CZ" sz="1400" dirty="0" err="1"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426678" y="1256516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Liberec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43089" y="1440852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Ústí nad Labem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9128" y="2268363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Karlovy Vary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74669" y="3220391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Plzeň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9594" y="2573604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Praha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751199" y="4725220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České Budějovice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94985" y="3838768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Jihlava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87337" y="4257687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Brno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95860" y="4270817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Zlín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154441" y="3336013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Olomouc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43732" y="2945687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Ostrava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07407" y="2268200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Hradec Králové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29058" y="2659502"/>
                <a:ext cx="132010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cs-CZ" sz="1100" dirty="0"/>
                  <a:t>Pardubice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66859" y="2985197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339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11.8%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51.4%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09303" y="2662199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157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0.6%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6.2%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98684" y="3613633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198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12.6%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24.5%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082424" y="5174142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174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18.0%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20.7%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79187" y="3745975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231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9.1%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24.0%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762773" y="3361082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165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4.1%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6.8%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040341" y="4616127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198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9.6%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34.0%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27821" y="4229833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189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26.8%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36.4%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556267" y="3031448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176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12.0%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10.7%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632753" y="1683140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191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27.9%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4.6%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476647" y="1815757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148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13.4%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8.1%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43474" y="1652740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163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15.1%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22.3%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713810" y="4660769"/>
                <a:ext cx="65730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cs-CZ" b="1" dirty="0"/>
                  <a:t>234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18.0%</a:t>
                </a:r>
              </a:p>
              <a:p>
                <a:pPr algn="ctr">
                  <a:buSzPct val="100000"/>
                </a:pPr>
                <a:r>
                  <a:rPr lang="cs-CZ" sz="1100" i="1" dirty="0"/>
                  <a:t>23.4%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335195" y="5506628"/>
              <a:ext cx="3209503" cy="903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SzPct val="100000"/>
              </a:pPr>
              <a:r>
                <a:rPr lang="cs-CZ" sz="1400" dirty="0"/>
                <a:t>Legenda</a:t>
              </a:r>
            </a:p>
            <a:p>
              <a:pPr>
                <a:buSzPct val="100000"/>
              </a:pPr>
              <a:r>
                <a:rPr lang="cs-CZ" b="1" dirty="0"/>
                <a:t>197</a:t>
              </a:r>
              <a:r>
                <a:rPr lang="cs-CZ" sz="1100" b="1" dirty="0"/>
                <a:t> </a:t>
              </a:r>
              <a:r>
                <a:rPr lang="cs-CZ" sz="800" b="1" dirty="0"/>
                <a:t>– Průměrný měsíční nájem na m² (04/2018)</a:t>
              </a:r>
            </a:p>
            <a:p>
              <a:pPr>
                <a:buSzPct val="100000"/>
              </a:pPr>
              <a:r>
                <a:rPr lang="cs-CZ" sz="1100" i="1" dirty="0"/>
                <a:t>13.8</a:t>
              </a:r>
              <a:r>
                <a:rPr lang="en-US" sz="1100" i="1" dirty="0"/>
                <a:t>% </a:t>
              </a:r>
              <a:r>
                <a:rPr lang="en-US" sz="800" i="1" dirty="0"/>
                <a:t>- </a:t>
              </a:r>
              <a:r>
                <a:rPr lang="cs-CZ" sz="800" b="1" i="1" dirty="0"/>
                <a:t>Růst nájemného mezi roky</a:t>
              </a:r>
              <a:r>
                <a:rPr lang="en-US" sz="800" b="1" i="1" dirty="0"/>
                <a:t> 201</a:t>
              </a:r>
              <a:r>
                <a:rPr lang="cs-CZ" sz="800" b="1" i="1" dirty="0"/>
                <a:t>6</a:t>
              </a:r>
              <a:r>
                <a:rPr lang="en-US" sz="800" b="1" i="1" dirty="0"/>
                <a:t> a 2017</a:t>
              </a:r>
              <a:endParaRPr lang="cs-CZ" sz="800" b="1" i="1" dirty="0"/>
            </a:p>
            <a:p>
              <a:pPr>
                <a:buSzPct val="100000"/>
              </a:pPr>
              <a:r>
                <a:rPr lang="cs-CZ" sz="1100" i="1" dirty="0"/>
                <a:t>21.0% </a:t>
              </a:r>
              <a:r>
                <a:rPr lang="cs-CZ" sz="900" b="1" i="1" dirty="0"/>
                <a:t>- </a:t>
              </a:r>
              <a:r>
                <a:rPr lang="cs-CZ" sz="800" b="1" i="1" dirty="0"/>
                <a:t>Růst nájemného mezi roky</a:t>
              </a:r>
              <a:r>
                <a:rPr lang="en-US" sz="800" b="1" i="1" dirty="0"/>
                <a:t> 201</a:t>
              </a:r>
              <a:r>
                <a:rPr lang="cs-CZ" sz="800" b="1" i="1" dirty="0"/>
                <a:t>0</a:t>
              </a:r>
              <a:r>
                <a:rPr lang="en-US" sz="800" b="1" i="1" dirty="0"/>
                <a:t> a 2017</a:t>
              </a:r>
              <a:endParaRPr lang="cs-CZ" sz="900" b="1" i="1" dirty="0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024419" y="6183383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>
                <a:solidFill>
                  <a:schemeClr val="tx2"/>
                </a:solidFill>
              </a:rPr>
              <a:t>Zdroj: www.realitymix.centrum.cz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857692" y="1259231"/>
            <a:ext cx="987800" cy="9037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>
              <a:buSzPct val="100000"/>
            </a:pPr>
            <a:r>
              <a:rPr lang="cs-CZ" sz="1400" dirty="0"/>
              <a:t>ČR</a:t>
            </a:r>
          </a:p>
          <a:p>
            <a:pPr>
              <a:buSzPct val="100000"/>
            </a:pPr>
            <a:r>
              <a:rPr lang="cs-CZ" b="1" dirty="0"/>
              <a:t>197</a:t>
            </a:r>
            <a:r>
              <a:rPr lang="cs-CZ" sz="1100" b="1" dirty="0"/>
              <a:t> </a:t>
            </a:r>
          </a:p>
          <a:p>
            <a:pPr>
              <a:buSzPct val="100000"/>
            </a:pPr>
            <a:r>
              <a:rPr lang="cs-CZ" sz="1100" i="1" dirty="0"/>
              <a:t>13.8</a:t>
            </a:r>
            <a:r>
              <a:rPr lang="en-US" sz="1100" i="1" dirty="0"/>
              <a:t>%</a:t>
            </a:r>
            <a:endParaRPr lang="cs-CZ" sz="1100" i="1" dirty="0"/>
          </a:p>
          <a:p>
            <a:pPr>
              <a:buSzPct val="100000"/>
            </a:pPr>
            <a:r>
              <a:rPr lang="cs-CZ" sz="1100" i="1" dirty="0"/>
              <a:t>21.0%</a:t>
            </a:r>
            <a:endParaRPr lang="cs-CZ" sz="900" i="1" dirty="0"/>
          </a:p>
        </p:txBody>
      </p:sp>
      <p:pic>
        <p:nvPicPr>
          <p:cNvPr id="129" name="Picture 6">
            <a:extLst>
              <a:ext uri="{FF2B5EF4-FFF2-40B4-BE49-F238E27FC236}">
                <a16:creationId xmlns="" xmlns:a16="http://schemas.microsoft.com/office/drawing/2014/main" id="{49EA350A-FD6E-4555-9ECE-CC8753509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56" y="6140448"/>
            <a:ext cx="1159244" cy="1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62292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hlinkClick r:id="rId2"/>
            <a:extLst>
              <a:ext uri="{FF2B5EF4-FFF2-40B4-BE49-F238E27FC236}">
                <a16:creationId xmlns="" xmlns:a16="http://schemas.microsoft.com/office/drawing/2014/main" id="{F50A49CD-A6FC-419C-BBEE-BA581EC0B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3" t="42021" r="59937" b="2591"/>
          <a:stretch/>
        </p:blipFill>
        <p:spPr>
          <a:xfrm>
            <a:off x="1672936" y="1016001"/>
            <a:ext cx="2940627" cy="507240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F8185EDE-58EB-4E88-AA49-CB9E809EF6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56" y="6140448"/>
            <a:ext cx="1159244" cy="1702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EE601A7-7C6B-4570-916B-769B33A3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239" y="317501"/>
            <a:ext cx="9790112" cy="69850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Trendy – Lidé ztrácejí schopnost se mezi sebou domluvit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B48E04B5-9162-45DA-B582-C392F64B7E99}"/>
              </a:ext>
            </a:extLst>
          </p:cNvPr>
          <p:cNvSpPr/>
          <p:nvPr/>
        </p:nvSpPr>
        <p:spPr>
          <a:xfrm>
            <a:off x="4790208" y="1450261"/>
            <a:ext cx="65617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dirty="0"/>
              <a:t>Ještě před dvaceti lety byli lidé schopni většinu sousedských neshod řešit prostě jen tím, že si zaťukali na dveře a lidsky se mezi sebou domluvili a dohodli. </a:t>
            </a: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dirty="0"/>
              <a:t>Dnes místo toho, aby sešli o patro nahoru nebo dolů, zasednou k počítači, mobilu a napíšou stížnost a požadují, ať ji za ně vyřeší někdo jiný. </a:t>
            </a: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/>
              <a:t>Tento typ „</a:t>
            </a:r>
            <a:r>
              <a:rPr lang="cs-CZ" sz="2000" b="1" dirty="0"/>
              <a:t>papučových stížností</a:t>
            </a:r>
            <a:r>
              <a:rPr lang="cs-CZ" sz="2000" dirty="0"/>
              <a:t>“ je stále více rostoucím typem stížností, které jako vlastník řešíme, ale zcela očividně jsou také odrazem dnešní společnosti, kde sice máme svět a lidi na kliknutí prstu, ale sami přitom ztrácíme schopnost lidsky komunikovat.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  <p:sp>
        <p:nvSpPr>
          <p:cNvPr id="8" name="TextBox 126">
            <a:extLst>
              <a:ext uri="{FF2B5EF4-FFF2-40B4-BE49-F238E27FC236}">
                <a16:creationId xmlns="" xmlns:a16="http://schemas.microsoft.com/office/drawing/2014/main" id="{D6EB8FDB-640D-459A-A1D5-4BF412ED3D11}"/>
              </a:ext>
            </a:extLst>
          </p:cNvPr>
          <p:cNvSpPr txBox="1"/>
          <p:nvPr/>
        </p:nvSpPr>
        <p:spPr>
          <a:xfrm>
            <a:off x="5084292" y="5728355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>
                <a:solidFill>
                  <a:schemeClr val="tx2"/>
                </a:solidFill>
              </a:rPr>
              <a:t>Zdroj: interní statistiky RESIDOMO </a:t>
            </a:r>
          </a:p>
        </p:txBody>
      </p:sp>
    </p:spTree>
    <p:extLst>
      <p:ext uri="{BB962C8B-B14F-4D97-AF65-F5344CB8AC3E}">
        <p14:creationId xmlns:p14="http://schemas.microsoft.com/office/powerpoint/2010/main" val="1983571779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8207EF2-FDC1-4A43-86B8-BA1EE2C8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42" y="293895"/>
            <a:ext cx="7616000" cy="703119"/>
          </a:xfrm>
        </p:spPr>
        <p:txBody>
          <a:bodyPr anchor="b">
            <a:normAutofit fontScale="90000"/>
          </a:bodyPr>
          <a:lstStyle/>
          <a:p>
            <a:r>
              <a:rPr lang="cs-CZ" dirty="0"/>
              <a:t>Trendy mileniálové – ženy jsou akčnější  </a:t>
            </a:r>
            <a:r>
              <a:rPr lang="en-GB" dirty="0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C931343-32B6-48A7-8E6D-1073BEEED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56" y="6140448"/>
            <a:ext cx="1159244" cy="17023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8299F594-34CC-4FEA-84B0-B3E7EAE8E0FC}"/>
              </a:ext>
            </a:extLst>
          </p:cNvPr>
          <p:cNvSpPr/>
          <p:nvPr/>
        </p:nvSpPr>
        <p:spPr>
          <a:xfrm>
            <a:off x="1861642" y="1163781"/>
            <a:ext cx="94903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dirty="0"/>
              <a:t>Jen 23 % </a:t>
            </a:r>
            <a:r>
              <a:rPr lang="cs-CZ" sz="2000" b="1" dirty="0" err="1"/>
              <a:t>milleniálů</a:t>
            </a:r>
            <a:r>
              <a:rPr lang="cs-CZ" sz="2000" b="1" dirty="0"/>
              <a:t> bydlí ve vlastním bytě</a:t>
            </a:r>
            <a:r>
              <a:rPr lang="cs-CZ" sz="2000" dirty="0"/>
              <a:t>/domě a 45 % </a:t>
            </a:r>
            <a:r>
              <a:rPr lang="cs-CZ" sz="2000" dirty="0" err="1"/>
              <a:t>milleniálů</a:t>
            </a:r>
            <a:r>
              <a:rPr lang="cs-CZ" sz="2000" dirty="0"/>
              <a:t> bude muset své osamostatnění řešit (bydlí </a:t>
            </a:r>
            <a:r>
              <a:rPr lang="cs-CZ" sz="2000"/>
              <a:t>u </a:t>
            </a:r>
            <a:r>
              <a:rPr lang="cs-CZ" sz="2000" smtClean="0"/>
              <a:t>rodičů)</a:t>
            </a:r>
            <a:r>
              <a:rPr lang="cs-CZ" sz="2000" dirty="0"/>
              <a:t>. Zbytek bydlí v pronájmu.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/>
              <a:t>U rodičů bydlí více mužů (</a:t>
            </a:r>
            <a:r>
              <a:rPr lang="cs-CZ" sz="2000" b="1" dirty="0"/>
              <a:t>44 % mužů, vs. 33 % žen</a:t>
            </a:r>
            <a:r>
              <a:rPr lang="cs-CZ" sz="2000" dirty="0"/>
              <a:t>), nicméně 75 % dotázaných </a:t>
            </a:r>
            <a:r>
              <a:rPr lang="cs-CZ" sz="2000" dirty="0" err="1"/>
              <a:t>milleniálů</a:t>
            </a:r>
            <a:r>
              <a:rPr lang="cs-CZ" sz="2000" dirty="0"/>
              <a:t> považuje </a:t>
            </a:r>
            <a:r>
              <a:rPr lang="cs-CZ" sz="2000" dirty="0" err="1"/>
              <a:t>mamma</a:t>
            </a:r>
            <a:r>
              <a:rPr lang="cs-CZ" sz="2000" dirty="0"/>
              <a:t> hotel za špatnou vizitku a 93 % je připraveno se finančně podílet, pokud bydlí u rodičů. Ženy ale dnes odchází od rodičů dříve než muži. Ještě před 20 lety to bylo obráceně.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dirty="0"/>
              <a:t>Muži odchází spíše do spolubydlení, ženy spíše do samostatného pronájmu </a:t>
            </a:r>
            <a:r>
              <a:rPr lang="cs-CZ" sz="2000" dirty="0"/>
              <a:t>nebo vlastního bytu. Spolubydlení je trendem velkých měst, kde to umožňuje bytový fond a zároveň k tomu nutí vyšší cena samostatného nájmu / vysoká cena vlastnického bydlení.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dirty="0"/>
              <a:t>S ohledem na cenovou úroveň vlastnického bydlení v ČR je </a:t>
            </a:r>
            <a:r>
              <a:rPr lang="cs-CZ" sz="2000" b="1" dirty="0"/>
              <a:t>dlouhodobé nájemní bydlení pro mladé lidi stále reálnější variantou</a:t>
            </a:r>
            <a:r>
              <a:rPr lang="cs-CZ" sz="2000" dirty="0"/>
              <a:t>.  </a:t>
            </a:r>
          </a:p>
        </p:txBody>
      </p:sp>
      <p:sp>
        <p:nvSpPr>
          <p:cNvPr id="7" name="TextBox 126">
            <a:extLst>
              <a:ext uri="{FF2B5EF4-FFF2-40B4-BE49-F238E27FC236}">
                <a16:creationId xmlns="" xmlns:a16="http://schemas.microsoft.com/office/drawing/2014/main" id="{6EAE419E-CC6C-4417-8338-B2F71503F6F0}"/>
              </a:ext>
            </a:extLst>
          </p:cNvPr>
          <p:cNvSpPr txBox="1"/>
          <p:nvPr/>
        </p:nvSpPr>
        <p:spPr>
          <a:xfrm>
            <a:off x="7297555" y="6099669"/>
            <a:ext cx="268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000" i="1" dirty="0">
                <a:solidFill>
                  <a:schemeClr val="tx2"/>
                </a:solidFill>
              </a:rPr>
              <a:t>Zdroj: průzkum STEM/MARK  </a:t>
            </a:r>
          </a:p>
        </p:txBody>
      </p:sp>
    </p:spTree>
    <p:extLst>
      <p:ext uri="{BB962C8B-B14F-4D97-AF65-F5344CB8AC3E}">
        <p14:creationId xmlns:p14="http://schemas.microsoft.com/office/powerpoint/2010/main" val="1799365414"/>
      </p:ext>
    </p:extLst>
  </p:cSld>
  <p:clrMapOvr>
    <a:masterClrMapping/>
  </p:clrMapOvr>
  <p:transition xmlns:p14="http://schemas.microsoft.com/office/powerpoint/2010/main" spd="slow">
    <p:strips dir="ld"/>
  </p:transition>
</p:sld>
</file>

<file path=ppt/theme/theme1.xml><?xml version="1.0" encoding="utf-8"?>
<a:theme xmlns:a="http://schemas.openxmlformats.org/drawingml/2006/main" name="RESIDOMO 16x9">
  <a:themeElements>
    <a:clrScheme name="Residomo">
      <a:dk1>
        <a:sysClr val="windowText" lastClr="000000"/>
      </a:dk1>
      <a:lt1>
        <a:sysClr val="window" lastClr="FFFFFF"/>
      </a:lt1>
      <a:dk2>
        <a:srgbClr val="616365"/>
      </a:dk2>
      <a:lt2>
        <a:srgbClr val="E7E6E6"/>
      </a:lt2>
      <a:accent1>
        <a:srgbClr val="009FDA"/>
      </a:accent1>
      <a:accent2>
        <a:srgbClr val="BED600"/>
      </a:accent2>
      <a:accent3>
        <a:srgbClr val="616365"/>
      </a:accent3>
      <a:accent4>
        <a:srgbClr val="FFC000"/>
      </a:accent4>
      <a:accent5>
        <a:srgbClr val="0563C1"/>
      </a:accent5>
      <a:accent6>
        <a:srgbClr val="70AD47"/>
      </a:accent6>
      <a:hlink>
        <a:srgbClr val="009FDA"/>
      </a:hlink>
      <a:folHlink>
        <a:srgbClr val="009FD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SIDOMO_prezentace_16x9.potx" id="{38051436-31DF-43BA-A1FE-CC91BF04B8EF}" vid="{EFC770FE-63C8-4AF1-9902-0793F1A24B9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D1DE16AE797F4D90B20753A6D4AFD4" ma:contentTypeVersion="11" ma:contentTypeDescription="Create a new document." ma:contentTypeScope="" ma:versionID="616c9b94fbe5c3ce5fc30335a6b74ff0">
  <xsd:schema xmlns:xsd="http://www.w3.org/2001/XMLSchema" xmlns:xs="http://www.w3.org/2001/XMLSchema" xmlns:p="http://schemas.microsoft.com/office/2006/metadata/properties" xmlns:ns3="e50a3c57-ec2e-4f77-af90-1de1017e8e3c" xmlns:ns4="8e5aac16-188f-48c9-82ea-e150cf057700" targetNamespace="http://schemas.microsoft.com/office/2006/metadata/properties" ma:root="true" ma:fieldsID="edf8bc5059868201b04808a645d5143c" ns3:_="" ns4:_="">
    <xsd:import namespace="e50a3c57-ec2e-4f77-af90-1de1017e8e3c"/>
    <xsd:import namespace="8e5aac16-188f-48c9-82ea-e150cf05770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a3c57-ec2e-4f77-af90-1de1017e8e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aac16-188f-48c9-82ea-e150cf0577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C548A-3F5B-436D-984A-F1A34D26FB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0a3c57-ec2e-4f77-af90-1de1017e8e3c"/>
    <ds:schemaRef ds:uri="8e5aac16-188f-48c9-82ea-e150cf0577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56F75A-F3C4-4F22-9E14-87AA4E41E2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B55F94-B96D-4411-BE61-53762D5C2FD1}">
  <ds:schemaRefs>
    <ds:schemaRef ds:uri="e50a3c57-ec2e-4f77-af90-1de1017e8e3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8e5aac16-188f-48c9-82ea-e150cf057700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RESIDOMO_prezentace_16x9</Template>
  <TotalTime>0</TotalTime>
  <Words>1108</Words>
  <Application>Microsoft Macintosh PowerPoint</Application>
  <PresentationFormat>Custom</PresentationFormat>
  <Paragraphs>168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RESIDOMO 16x9</vt:lpstr>
      <vt:lpstr>Webinář Stavební fórum   Aleš Gongol  Ředitel pro vnější vztahy, RESIDOMO   </vt:lpstr>
      <vt:lpstr>Nový vlastník                   v kostce  </vt:lpstr>
      <vt:lpstr>Trendy  </vt:lpstr>
      <vt:lpstr>Koronavirus v nájemním bydlení </vt:lpstr>
      <vt:lpstr>Trendy – Singles ve všech generacích   </vt:lpstr>
      <vt:lpstr>Trendy a jejich řešení   </vt:lpstr>
      <vt:lpstr>Trendy - Cenová hladina v krajských městech</vt:lpstr>
      <vt:lpstr>Trendy – Lidé ztrácejí schopnost se mezi sebou domluvit</vt:lpstr>
      <vt:lpstr>Trendy mileniálové – ženy jsou akčnější   </vt:lpstr>
      <vt:lpstr>Trendy senioři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2017-03-07T08:55:04Z</dcterms:created>
  <dcterms:modified xsi:type="dcterms:W3CDTF">2020-04-28T09:22:29Z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0x0101005BD1DE16AE797F4D90B20753A6D4AFD4</vt:lpwstr>
  </property>
</Properties>
</file>